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Slides/notesSlide2.xml" ContentType="application/vnd.openxmlformats-officedocument.presentationml.notesSlide+xml"/>
  <Override PartName="/ppt/diagrams/layout4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3.xml" ContentType="application/vnd.openxmlformats-officedocument.presentationml.slide+xml"/>
  <Override PartName="/ppt/diagrams/data4.xml" ContentType="application/vnd.openxmlformats-officedocument.drawingml.diagramData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3.xml" ContentType="application/vnd.openxmlformats-officedocument.drawingml.diagramQuickStyle+xml"/>
  <Override PartName="/ppt/diagrams/data3.xml" ContentType="application/vnd.openxmlformats-officedocument.drawingml.diagramData+xml"/>
  <Override PartName="/ppt/diagrams/quickStyle2.xml" ContentType="application/vnd.openxmlformats-officedocument.drawingml.diagramQuickStyle+xml"/>
  <Override PartName="/ppt/diagrams/drawing3.xml" ContentType="application/vnd.openxmlformats-officedocument.drawingml.diagramDrawing+xml"/>
  <Override PartName="/ppt/slideLayouts/slideLayout18.xml" ContentType="application/vnd.openxmlformats-officedocument.presentationml.slideLayout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26.xml" ContentType="application/vnd.openxmlformats-officedocument.presentationml.slideLayout+xml"/>
  <Override PartName="/ppt/diagrams/drawing2.xml" ContentType="application/vnd.openxmlformats-officedocument.drawingml.diagramDrawing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diagrams/layout3.xml" ContentType="application/vnd.openxmlformats-officedocument.drawingml.diagramLayout+xml"/>
  <Override PartName="/ppt/slides/slide7.xml" ContentType="application/vnd.openxmlformats-officedocument.presentationml.slid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slideLayouts/slideLayout24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diagrams/quickStyle4.xml" ContentType="application/vnd.openxmlformats-officedocument.drawingml.diagramQuickStyle+xml"/>
  <Override PartName="/ppt/diagrams/data1.xml" ContentType="application/vnd.openxmlformats-officedocument.drawingml.diagramData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3.xml" ContentType="application/vnd.openxmlformats-officedocument.drawingml.diagramColors+xml"/>
  <Override PartName="/ppt/slideLayouts/slideLayout15.xml" ContentType="application/vnd.openxmlformats-officedocument.presentationml.slideLayout+xml"/>
  <Override PartName="/ppt/diagrams/drawing4.xml" ContentType="application/vnd.openxmlformats-officedocument.drawingml.diagramDrawing+xml"/>
  <Override PartName="/ppt/diagrams/drawing1.xml" ContentType="application/vnd.openxmlformats-officedocument.drawingml.diagramDrawing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  <p:sldMasterId id="2147483660" r:id="rId2"/>
    <p:sldMasterId id="2147483670" r:id="rId3"/>
  </p:sldMasterIdLst>
  <p:notesMasterIdLst>
    <p:notesMasterId r:id="rId2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1922EC-EF83-4BD8-8BD2-48ADC5FB0020}">
          <p14:sldIdLst>
            <p14:sldId id="256"/>
            <p14:sldId id="511"/>
            <p14:sldId id="567"/>
            <p14:sldId id="572"/>
            <p14:sldId id="357"/>
            <p14:sldId id="573"/>
            <p14:sldId id="568"/>
            <p14:sldId id="587"/>
            <p14:sldId id="575"/>
            <p14:sldId id="352"/>
            <p14:sldId id="570"/>
            <p14:sldId id="578"/>
          </p14:sldIdLst>
        </p14:section>
        <p14:section name="Раздел без заголовка" id="{9D8AEC82-E4A1-4E0C-BF51-6C9B9304295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99B"/>
    <a:srgbClr val="7CD6BA"/>
    <a:srgbClr val="552579"/>
    <a:srgbClr val="BDC6E1"/>
    <a:srgbClr val="B2BCDC"/>
    <a:srgbClr val="FFCCCC"/>
    <a:srgbClr val="BED4B4"/>
    <a:srgbClr val="CFD5E9"/>
    <a:srgbClr val="6678BA"/>
    <a:srgbClr val="7888C2"/>
  </p:clrMru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6374" autoAdjust="0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>
        <p:guide pos="2160"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theme" Target="theme/theme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chemeClr val="accent5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 и 2 предмета по выбору). </a:t>
          </a: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2F5CD211-4876-4371-B3C4-E96D3534283C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Сокращают количество экзаменов до двух обязательных!</a:t>
          </a:r>
        </a:p>
      </dgm:t>
    </dgm:pt>
    <dgm:pt modelId="{F8825804-E31E-4DC4-B681-1283D3DD0EF1}" type="parTrans" cxnId="{B1B8ED40-8992-4A57-BC07-8399FCDFAC35}">
      <dgm:prSet/>
      <dgm:spPr/>
      <dgm:t>
        <a:bodyPr/>
        <a:lstStyle/>
        <a:p>
          <a:endParaRPr lang="ru-RU"/>
        </a:p>
      </dgm:t>
    </dgm:pt>
    <dgm:pt modelId="{D8FF0C75-1F61-49CE-823F-0F510B9194B0}" type="sibTrans" cxnId="{B1B8ED40-8992-4A57-BC07-8399FCDFAC35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 val="norm"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custLinFactNeighborX="-1495" custLinFactNeighborY="-2" custScaleY="117341" presAssocID="{9CFE070A-896F-4909-9EF1-4D3C129117C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C403F9F-3DF4-4060-9A49-02B83109AED8}" type="pres">
      <dgm:prSet custScaleX="101375" custScaleY="146586" presAssocID="{9CFE070A-896F-4909-9EF1-4D3C129117C9}" presName="descendantText" presStyleLbl="alignAccFollowNode1" presStyleIdx="0" presStyleCnt="2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presAssocID="{5B603CD3-BBDC-4CEF-8ED6-1E216AEF579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196134E-C89A-4CA9-A119-544BF4A08674}" type="pres">
      <dgm:prSet custLinFactNeighborY="-4749" custScaleY="123308" presAssocID="{5B603CD3-BBDC-4CEF-8ED6-1E216AEF579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09165420-EB90-4F6C-925D-1E93AFB3E806}" type="presOf" srcId="{5B603CD3-BBDC-4CEF-8ED6-1E216AEF579D}" destId="{56F0168E-E8D3-456C-8F05-EF1682376189}" srcOrd="0" destOrd="0" presId="urn:microsoft.com/office/officeart/2005/8/layout/vList5"/>
    <dgm:cxn modelId="{78AE0D2C-5BF2-49CF-BE83-EFD5001E6530}" type="presOf" srcId="{8C6CA40C-4D95-4DD2-8A85-34D712B8CA4A}" destId="{CC403F9F-3DF4-4060-9A49-02B83109AED8}" srcOrd="0" destOrd="1" presId="urn:microsoft.com/office/officeart/2005/8/layout/vList5"/>
    <dgm:cxn modelId="{17ADFE31-C979-4CB6-9A9E-5AA1FFC097BA}" type="presOf" srcId="{9CFE070A-896F-4909-9EF1-4D3C129117C9}" destId="{15B0345F-08DF-40B4-9332-66145C86C1A3}" srcOrd="0" destOrd="0" presId="urn:microsoft.com/office/officeart/2005/8/layout/vList5"/>
    <dgm:cxn modelId="{B1B8ED40-8992-4A57-BC07-8399FCDFAC35}" srcId="{5B603CD3-BBDC-4CEF-8ED6-1E216AEF579D}" destId="{2F5CD211-4876-4371-B3C4-E96D3534283C}" srcOrd="1" destOrd="0" parTransId="{F8825804-E31E-4DC4-B681-1283D3DD0EF1}" sibTransId="{D8FF0C75-1F61-49CE-823F-0F510B9194B0}"/>
    <dgm:cxn modelId="{FA53677A-8446-453B-8245-C58B93740B3A}" type="presOf" srcId="{4DEF1256-8A38-4B08-97FA-C2BA08AF0B88}" destId="{5196134E-C89A-4CA9-A119-544BF4A08674}" srcOrd="0" destOrd="0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2610A5C2-0F22-4137-800F-B82A76660A4F}" type="presOf" srcId="{FBCAE4A1-DD89-492B-9B36-CE9B19F8F811}" destId="{CC403F9F-3DF4-4060-9A49-02B83109AED8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7A550BDC-809E-4B9F-A436-4EAB65F17F48}" type="presOf" srcId="{2F5CD211-4876-4371-B3C4-E96D3534283C}" destId="{5196134E-C89A-4CA9-A119-544BF4A08674}" srcOrd="0" destOrd="1" presId="urn:microsoft.com/office/officeart/2005/8/layout/vList5"/>
    <dgm:cxn modelId="{272CF0F2-935A-4910-89D9-B50C909CA8AB}" type="presOf" srcId="{0372479D-CB05-43E2-B86F-A3003C93A6AF}" destId="{074DC576-3799-4DD7-9265-D304AC5EE48C}" srcOrd="0" destOrd="0" presId="urn:microsoft.com/office/officeart/2005/8/layout/vList5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EE1CB82B-E9CB-4BF6-A5F0-4AE8AB67CE08}" type="presParOf" srcId="{074DC576-3799-4DD7-9265-D304AC5EE48C}" destId="{B778BD33-4543-4043-BFF8-0C7290884238}" srcOrd="0" destOrd="0" presId="urn:microsoft.com/office/officeart/2005/8/layout/vList5"/>
    <dgm:cxn modelId="{8E0B97A4-264B-4776-A703-5C66C8C0BE95}" type="presParOf" srcId="{B778BD33-4543-4043-BFF8-0C7290884238}" destId="{15B0345F-08DF-40B4-9332-66145C86C1A3}" srcOrd="0" destOrd="0" presId="urn:microsoft.com/office/officeart/2005/8/layout/vList5"/>
    <dgm:cxn modelId="{F2743410-30D0-4F54-853A-DB6A4D94C966}" type="presParOf" srcId="{B778BD33-4543-4043-BFF8-0C7290884238}" destId="{CC403F9F-3DF4-4060-9A49-02B83109AED8}" srcOrd="1" destOrd="0" presId="urn:microsoft.com/office/officeart/2005/8/layout/vList5"/>
    <dgm:cxn modelId="{9EA9EF0D-FD72-4AF5-8365-C55A77EB57E3}" type="presParOf" srcId="{074DC576-3799-4DD7-9265-D304AC5EE48C}" destId="{9B0B9E25-3823-448F-B537-3B14C55D2B42}" srcOrd="1" destOrd="0" presId="urn:microsoft.com/office/officeart/2005/8/layout/vList5"/>
    <dgm:cxn modelId="{6E4E6CDA-9AE7-4DC1-B806-5D276A43013F}" type="presParOf" srcId="{074DC576-3799-4DD7-9265-D304AC5EE48C}" destId="{6442B9E9-4DF6-4B89-88FD-AB912303CB16}" srcOrd="2" destOrd="0" presId="urn:microsoft.com/office/officeart/2005/8/layout/vList5"/>
    <dgm:cxn modelId="{5BBDB55E-B232-4D55-A28D-EC3037DDD96C}" type="presParOf" srcId="{6442B9E9-4DF6-4B89-88FD-AB912303CB16}" destId="{56F0168E-E8D3-456C-8F05-EF1682376189}" srcOrd="0" destOrd="0" presId="urn:microsoft.com/office/officeart/2005/8/layout/vList5"/>
    <dgm:cxn modelId="{ADC5F91F-02E9-4348-84F7-2E683545739C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chemeClr val="accent5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- 11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6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(2 обязательных, 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остальные по выбору выпускника, которые нужны для поступления в вуз).  </a:t>
          </a:r>
          <a:endParaRPr lang="ru-RU" sz="18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rgbClr val="7CD6BA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(ЕГЭ, ГВЭ, ЕГЭ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FA867F3D-1951-4B80-9592-BE1F1F4A9932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по учебным предметам, которые нужны для поступления в вуз. </a:t>
          </a:r>
        </a:p>
      </dgm:t>
    </dgm:pt>
    <dgm:pt modelId="{B53F451D-3C81-4A2E-8A2B-095A98D304A4}" type="parTrans" cxnId="{83D76F65-06A9-42AE-9792-4E1DF71C1A18}">
      <dgm:prSet/>
      <dgm:spPr/>
      <dgm:t>
        <a:bodyPr/>
        <a:lstStyle/>
        <a:p>
          <a:endParaRPr lang="ru-RU"/>
        </a:p>
      </dgm:t>
    </dgm:pt>
    <dgm:pt modelId="{293749AE-55D0-46E4-B187-621ADED28CC9}" type="sibTrans" cxnId="{83D76F65-06A9-42AE-9792-4E1DF71C1A18}">
      <dgm:prSet/>
      <dgm:spPr/>
      <dgm:t>
        <a:bodyPr/>
        <a:lstStyle/>
        <a:p>
          <a:endParaRPr lang="ru-RU"/>
        </a:p>
      </dgm:t>
    </dgm:pt>
    <dgm:pt modelId="{0B5C4E34-55C7-458A-8EED-2BE969E6D8E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- 2 обязательных для получения аттестата.</a:t>
          </a:r>
        </a:p>
      </dgm:t>
    </dgm:pt>
    <dgm:pt modelId="{9A80C344-444F-45AE-A009-39F4479D47C7}" type="parTrans" cxnId="{40F59F1A-38E5-489D-9D22-CCEB3E609996}">
      <dgm:prSet/>
      <dgm:spPr/>
      <dgm:t>
        <a:bodyPr/>
        <a:lstStyle/>
        <a:p>
          <a:endParaRPr lang="ru-RU"/>
        </a:p>
      </dgm:t>
    </dgm:pt>
    <dgm:pt modelId="{A8EE04E4-85B5-48E0-A7E2-84178DAB3AD6}" type="sibTrans" cxnId="{40F59F1A-38E5-489D-9D22-CCEB3E609996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 val="norm"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custLinFactNeighborY="3280" presAssocID="{9CFE070A-896F-4909-9EF1-4D3C129117C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C403F9F-3DF4-4060-9A49-02B83109AED8}" type="pres">
      <dgm:prSet custLinFactNeighborX="0" custLinFactNeighborY="3123" custScaleY="116025" presAssocID="{9CFE070A-896F-4909-9EF1-4D3C129117C9}" presName="descendantText" presStyleLbl="alignAccFollowNode1" presStyleIdx="0" presStyleCnt="2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custLinFactNeighborY="9104" presAssocID="{5B603CD3-BBDC-4CEF-8ED6-1E216AEF579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196134E-C89A-4CA9-A119-544BF4A08674}" type="pres">
      <dgm:prSet custLinFactNeighborX="272" custLinFactNeighborY="39" custScaleY="129896" presAssocID="{5B603CD3-BBDC-4CEF-8ED6-1E216AEF579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40F59F1A-38E5-489D-9D22-CCEB3E609996}" srcId="{5B603CD3-BBDC-4CEF-8ED6-1E216AEF579D}" destId="{0B5C4E34-55C7-458A-8EED-2BE969E6D8E8}" srcOrd="1" destOrd="0" parTransId="{9A80C344-444F-45AE-A009-39F4479D47C7}" sibTransId="{A8EE04E4-85B5-48E0-A7E2-84178DAB3AD6}"/>
    <dgm:cxn modelId="{5359901E-D597-4085-96F3-5EC974FF98F8}" type="presOf" srcId="{0372479D-CB05-43E2-B86F-A3003C93A6AF}" destId="{074DC576-3799-4DD7-9265-D304AC5EE48C}" srcOrd="0" destOrd="0" presId="urn:microsoft.com/office/officeart/2005/8/layout/vList5"/>
    <dgm:cxn modelId="{BE61942E-8BA2-42D1-87AE-342EA8B4D032}" type="presOf" srcId="{9CFE070A-896F-4909-9EF1-4D3C129117C9}" destId="{15B0345F-08DF-40B4-9332-66145C86C1A3}" srcOrd="0" destOrd="0" presId="urn:microsoft.com/office/officeart/2005/8/layout/vList5"/>
    <dgm:cxn modelId="{83D76F65-06A9-42AE-9792-4E1DF71C1A18}" srcId="{5B603CD3-BBDC-4CEF-8ED6-1E216AEF579D}" destId="{FA867F3D-1951-4B80-9592-BE1F1F4A9932}" srcOrd="2" destOrd="0" parTransId="{B53F451D-3C81-4A2E-8A2B-095A98D304A4}" sibTransId="{293749AE-55D0-46E4-B187-621ADED28CC9}"/>
    <dgm:cxn modelId="{5A421767-DC3E-48E0-8CB9-A459B304D254}" type="presOf" srcId="{8C6CA40C-4D95-4DD2-8A85-34D712B8CA4A}" destId="{CC403F9F-3DF4-4060-9A49-02B83109AED8}" srcOrd="0" destOrd="1" presId="urn:microsoft.com/office/officeart/2005/8/layout/vList5"/>
    <dgm:cxn modelId="{4DD2E77D-0462-4F86-94F7-268941E972AA}" type="presOf" srcId="{FA867F3D-1951-4B80-9592-BE1F1F4A9932}" destId="{5196134E-C89A-4CA9-A119-544BF4A08674}" srcOrd="0" destOrd="2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08FC798C-320F-42E9-9B74-F9B03F05EFA2}" type="presOf" srcId="{0B5C4E34-55C7-458A-8EED-2BE969E6D8E8}" destId="{5196134E-C89A-4CA9-A119-544BF4A08674}" srcOrd="0" destOrd="1" presId="urn:microsoft.com/office/officeart/2005/8/layout/vList5"/>
    <dgm:cxn modelId="{8A027A98-3D20-4ECA-BA09-0831A10E51D1}" type="presOf" srcId="{FBCAE4A1-DD89-492B-9B36-CE9B19F8F811}" destId="{CC403F9F-3DF4-4060-9A49-02B83109AED8}" srcOrd="0" destOrd="0" presId="urn:microsoft.com/office/officeart/2005/8/layout/vList5"/>
    <dgm:cxn modelId="{359882A3-FEEA-4BC5-8341-29CCDF033FE1}" type="presOf" srcId="{5B603CD3-BBDC-4CEF-8ED6-1E216AEF579D}" destId="{56F0168E-E8D3-456C-8F05-EF1682376189}" srcOrd="0" destOrd="0" presId="urn:microsoft.com/office/officeart/2005/8/layout/vList5"/>
    <dgm:cxn modelId="{073FCAA6-7C8A-4E4A-A3EA-C1B26FC347F5}" type="presOf" srcId="{4DEF1256-8A38-4B08-97FA-C2BA08AF0B88}" destId="{5196134E-C89A-4CA9-A119-544BF4A08674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555BFD1C-93C9-44BD-B1F2-8811BFD58679}" type="presParOf" srcId="{074DC576-3799-4DD7-9265-D304AC5EE48C}" destId="{B778BD33-4543-4043-BFF8-0C7290884238}" srcOrd="0" destOrd="0" presId="urn:microsoft.com/office/officeart/2005/8/layout/vList5"/>
    <dgm:cxn modelId="{EADF9609-D776-4A4A-AC57-C9BDBF425A0E}" type="presParOf" srcId="{B778BD33-4543-4043-BFF8-0C7290884238}" destId="{15B0345F-08DF-40B4-9332-66145C86C1A3}" srcOrd="0" destOrd="0" presId="urn:microsoft.com/office/officeart/2005/8/layout/vList5"/>
    <dgm:cxn modelId="{4826845B-FB52-4B72-9554-D5C08E2E761E}" type="presParOf" srcId="{B778BD33-4543-4043-BFF8-0C7290884238}" destId="{CC403F9F-3DF4-4060-9A49-02B83109AED8}" srcOrd="1" destOrd="0" presId="urn:microsoft.com/office/officeart/2005/8/layout/vList5"/>
    <dgm:cxn modelId="{671D6627-C05D-464A-A36F-7B10B1BA815C}" type="presParOf" srcId="{074DC576-3799-4DD7-9265-D304AC5EE48C}" destId="{9B0B9E25-3823-448F-B537-3B14C55D2B42}" srcOrd="1" destOrd="0" presId="urn:microsoft.com/office/officeart/2005/8/layout/vList5"/>
    <dgm:cxn modelId="{B3DDAEF9-9B99-4024-A99A-1E15D91AD6FE}" type="presParOf" srcId="{074DC576-3799-4DD7-9265-D304AC5EE48C}" destId="{6442B9E9-4DF6-4B89-88FD-AB912303CB16}" srcOrd="2" destOrd="0" presId="urn:microsoft.com/office/officeart/2005/8/layout/vList5"/>
    <dgm:cxn modelId="{C2F6B2A9-4B6D-41C7-B881-7D8492E8E641}" type="presParOf" srcId="{6442B9E9-4DF6-4B89-88FD-AB912303CB16}" destId="{56F0168E-E8D3-456C-8F05-EF1682376189}" srcOrd="0" destOrd="0" presId="urn:microsoft.com/office/officeart/2005/8/layout/vList5"/>
    <dgm:cxn modelId="{42C64EA0-5BD6-4236-9D7A-CE75842D2C6B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DDD0472-9F0A-4964-8D66-FFDB5422F1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02E7-91B1-417E-B83A-7F94C9F11874}">
      <dgm:prSet phldrT="[Текст]" custT="1"/>
      <dgm:spPr>
        <a:solidFill>
          <a:srgbClr val="FFC0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ГИА-9</a:t>
          </a:r>
        </a:p>
      </dgm:t>
    </dgm:pt>
    <dgm:pt modelId="{DDAE1168-065D-408B-9829-059CA8FD0856}" type="parTrans" cxnId="{26116D33-93F8-4F53-BE4C-1239BD9D3093}">
      <dgm:prSet/>
      <dgm:spPr/>
      <dgm:t>
        <a:bodyPr/>
        <a:lstStyle/>
        <a:p>
          <a:endParaRPr lang="ru-RU"/>
        </a:p>
      </dgm:t>
    </dgm:pt>
    <dgm:pt modelId="{DC5D2C2D-89B1-4ACF-8592-FF99C7DEA763}" type="sibTrans" cxnId="{26116D33-93F8-4F53-BE4C-1239BD9D3093}">
      <dgm:prSet/>
      <dgm:spPr/>
      <dgm:t>
        <a:bodyPr/>
        <a:lstStyle/>
        <a:p>
          <a:endParaRPr lang="ru-RU"/>
        </a:p>
      </dgm:t>
    </dgm:pt>
    <dgm:pt modelId="{DBB9001A-DC2C-4FD1-9940-682B4009B0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с 03.09-24.09.</a:t>
          </a:r>
        </a:p>
      </dgm:t>
    </dgm:pt>
    <dgm:pt modelId="{3D520816-BCDC-42E9-B420-CF82EEBF46DC}" type="parTrans" cxnId="{BBEF05EA-973C-4346-80E1-6C662343A93A}">
      <dgm:prSet/>
      <dgm:spPr/>
      <dgm:t>
        <a:bodyPr/>
        <a:lstStyle/>
        <a:p>
          <a:endParaRPr lang="ru-RU"/>
        </a:p>
      </dgm:t>
    </dgm:pt>
    <dgm:pt modelId="{EB72B583-F9E5-4848-807C-3269ABC0BEC5}" type="sibTrans" cxnId="{BBEF05EA-973C-4346-80E1-6C662343A93A}">
      <dgm:prSet/>
      <dgm:spPr/>
      <dgm:t>
        <a:bodyPr/>
        <a:lstStyle/>
        <a:p>
          <a:endParaRPr lang="ru-RU"/>
        </a:p>
      </dgm:t>
    </dgm:pt>
    <dgm:pt modelId="{ED4051FC-F140-4258-BC07-242EA9832D28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5000" dirty="0"/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ИС-9</a:t>
          </a:r>
        </a:p>
      </dgm:t>
    </dgm:pt>
    <dgm:pt modelId="{E6752696-7808-4FBB-9236-C3D745E7199C}" type="parTrans" cxnId="{B1F4DE87-6230-42B5-B607-1F084E72A640}">
      <dgm:prSet/>
      <dgm:spPr/>
      <dgm:t>
        <a:bodyPr/>
        <a:lstStyle/>
        <a:p>
          <a:endParaRPr lang="ru-RU"/>
        </a:p>
      </dgm:t>
    </dgm:pt>
    <dgm:pt modelId="{4BE30CA7-3A22-4B48-B2F7-60D40DD69F23}" type="sibTrans" cxnId="{B1F4DE87-6230-42B5-B607-1F084E72A640}">
      <dgm:prSet/>
      <dgm:spPr/>
      <dgm:t>
        <a:bodyPr/>
        <a:lstStyle/>
        <a:p>
          <a:endParaRPr lang="ru-RU"/>
        </a:p>
      </dgm:t>
    </dgm:pt>
    <dgm:pt modelId="{939E9E1E-C333-48F8-9270-558F6FA5E1C0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 14.02.2024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3D14D0-3E78-44CB-A06D-F37C57FD24EA}" type="parTrans" cxnId="{66F0D6DA-2428-4D81-AE40-1EC9E8BBAB55}">
      <dgm:prSet/>
      <dgm:spPr/>
      <dgm:t>
        <a:bodyPr/>
        <a:lstStyle/>
        <a:p>
          <a:endParaRPr lang="ru-RU"/>
        </a:p>
      </dgm:t>
    </dgm:pt>
    <dgm:pt modelId="{67E9AAD4-581D-46B5-BC9D-B307AAFE5F98}" type="sibTrans" cxnId="{66F0D6DA-2428-4D81-AE40-1EC9E8BBAB55}">
      <dgm:prSet/>
      <dgm:spPr/>
      <dgm:t>
        <a:bodyPr/>
        <a:lstStyle/>
        <a:p>
          <a:endParaRPr lang="ru-RU"/>
        </a:p>
      </dgm:t>
    </dgm:pt>
    <dgm:pt modelId="{F4E3C1AF-9ADF-440C-B4CA-5796036E9F09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 panose="02020603050405020304"/>
              <a:cs typeface="Times New Roman" pitchFamily="18" charset="0" panose="02020603050405020304"/>
            </a:rPr>
            <a:t>Дополнительный 13.03.2024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C5787D-0EF0-474D-BF4E-D99E88CF917B}" type="parTrans" cxnId="{244663D1-1764-428C-94E7-58BCBC710319}">
      <dgm:prSet/>
      <dgm:spPr/>
      <dgm:t>
        <a:bodyPr/>
        <a:lstStyle/>
        <a:p>
          <a:endParaRPr lang="ru-RU"/>
        </a:p>
      </dgm:t>
    </dgm:pt>
    <dgm:pt modelId="{FEBB9F40-A887-42E1-B2FD-890A37903C92}" type="sibTrans" cxnId="{244663D1-1764-428C-94E7-58BCBC710319}">
      <dgm:prSet/>
      <dgm:spPr/>
      <dgm:t>
        <a:bodyPr/>
        <a:lstStyle/>
        <a:p>
          <a:endParaRPr lang="ru-RU"/>
        </a:p>
      </dgm:t>
    </dgm:pt>
    <dgm:pt modelId="{D76CBB27-EDEA-4457-944F-FB6DFE7CB3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Досрочный                          с 23.04.-18.05.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itchFamily="18" charset="0" panose="02020603050405020304"/>
              <a:cs typeface="Times New Roman" pitchFamily="18" charset="0" panose="02020603050405020304"/>
            </a:rPr>
            <a:t> Основной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itchFamily="18" charset="0" panose="02020603050405020304"/>
              <a:cs typeface="Times New Roman" pitchFamily="18" charset="0" panose="02020603050405020304"/>
            </a:rPr>
            <a:t> с 21.05 по 02.07.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4660A7E9-CDA4-498B-9C23-683888A0FAFE}" type="parTrans" cxnId="{76AFC871-C7B3-412E-A682-E3BCF45E3F8B}">
      <dgm:prSet/>
      <dgm:spPr/>
      <dgm:t>
        <a:bodyPr/>
        <a:lstStyle/>
        <a:p>
          <a:endParaRPr lang="ru-RU"/>
        </a:p>
      </dgm:t>
    </dgm:pt>
    <dgm:pt modelId="{7B4EB789-CB01-442D-BEC5-7838CD0C6999}" type="sibTrans" cxnId="{76AFC871-C7B3-412E-A682-E3BCF45E3F8B}">
      <dgm:prSet/>
      <dgm:spPr/>
      <dgm:t>
        <a:bodyPr/>
        <a:lstStyle/>
        <a:p>
          <a:endParaRPr lang="ru-RU"/>
        </a:p>
      </dgm:t>
    </dgm:pt>
    <dgm:pt modelId="{1A4F7BF4-59A5-438A-BEE2-1A6CDAD20AB2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15.04.2024</a:t>
          </a:r>
        </a:p>
      </dgm:t>
    </dgm:pt>
    <dgm:pt modelId="{ACCF7E21-CF35-42BF-8852-C9A6FD9E2778}" type="parTrans" cxnId="{DDDA947A-DC28-4CFA-A72F-F9882A94FCE6}">
      <dgm:prSet/>
      <dgm:spPr/>
      <dgm:t>
        <a:bodyPr/>
        <a:lstStyle/>
        <a:p>
          <a:endParaRPr lang="ru-RU"/>
        </a:p>
      </dgm:t>
    </dgm:pt>
    <dgm:pt modelId="{7FBBC977-3FD6-40ED-A9C3-105641A9B349}" type="sibTrans" cxnId="{DDDA947A-DC28-4CFA-A72F-F9882A94FCE6}">
      <dgm:prSet/>
      <dgm:spPr/>
      <dgm:t>
        <a:bodyPr/>
        <a:lstStyle/>
        <a:p>
          <a:endParaRPr lang="ru-RU"/>
        </a:p>
      </dgm:t>
    </dgm:pt>
    <dgm:pt modelId="{762E9E2D-79BE-4AED-880D-CD8E1B927CDD}" type="pres">
      <dgm:prSet presAssocID="{DDDD0472-9F0A-4964-8D66-FFDB5422F113}" presName="diagram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/>
    </dgm:pt>
    <dgm:pt modelId="{0D655B72-6B80-4619-BBDC-C52E49CDA9BB}" type="pres">
      <dgm:prSet presAssocID="{F3FC02E7-91B1-417E-B83A-7F94C9F11874}" presName="root" presStyleCnt="0"/>
      <dgm:spPr/>
    </dgm:pt>
    <dgm:pt modelId="{EEFABC15-1877-4026-A61B-3FBDBF97AF1C}" type="pres">
      <dgm:prSet presAssocID="{F3FC02E7-91B1-417E-B83A-7F94C9F11874}" presName="rootComposite" presStyleCnt="0"/>
      <dgm:spPr/>
    </dgm:pt>
    <dgm:pt modelId="{57CEBAA4-F24B-4A1F-BFD5-14B9DCBB781E}" type="pres">
      <dgm:prSet custLinFactNeighborX="12141" custLinFactNeighborY="-100000" custLinFactY="-64312" custScaleX="350253" custScaleY="278668" presAssocID="{F3FC02E7-91B1-417E-B83A-7F94C9F11874}" presName="rootText" presStyleLbl="node1" presStyleIdx="0" presStyleCnt="2"/>
      <dgm:spPr/>
    </dgm:pt>
    <dgm:pt modelId="{2BA6EE98-33E2-4D97-95CF-7C954DC56302}" type="pres">
      <dgm:prSet presAssocID="{F3FC02E7-91B1-417E-B83A-7F94C9F11874}" presName="rootConnector" presStyleLbl="node1" presStyleIdx="0" presStyleCnt="2"/>
      <dgm:spPr/>
    </dgm:pt>
    <dgm:pt modelId="{3B90F8C9-30BA-4CD4-B1B2-32A146E183EF}" type="pres">
      <dgm:prSet presAssocID="{F3FC02E7-91B1-417E-B83A-7F94C9F11874}" presName="childShape" presStyleCnt="0"/>
      <dgm:spPr/>
    </dgm:pt>
    <dgm:pt modelId="{B2B64DD3-4E9A-4CE1-AFC8-7DC093DFAEDE}" type="pres">
      <dgm:prSet presAssocID="{4660A7E9-CDA4-498B-9C23-683888A0FAFE}" presName="Name13" presStyleLbl="parChTrans1D2" presStyleIdx="0" presStyleCnt="5"/>
      <dgm:spPr/>
    </dgm:pt>
    <dgm:pt modelId="{EDAE1EB5-4631-470C-8E68-794620A6CCFE}" type="pres">
      <dgm:prSet custLinFactNeighborX="33834" custLinFactNeighborY="-11857" custScaleX="377074" custScaleY="506101" presAssocID="{D76CBB27-EDEA-4457-944F-FB6DFE7CB39C}" presName="childText" presStyleLbl="bgAcc1" presStyleIdx="0" presStyleCnt="5">
        <dgm:presLayoutVars>
          <dgm:bulletEnabled val="1"/>
        </dgm:presLayoutVars>
      </dgm:prSet>
      <dgm:spPr/>
    </dgm:pt>
    <dgm:pt modelId="{AD066BB9-C111-4C11-9058-C1774995955E}" type="pres">
      <dgm:prSet presAssocID="{3D520816-BCDC-42E9-B420-CF82EEBF46DC}" presName="Name13" presStyleLbl="parChTrans1D2" presStyleIdx="1" presStyleCnt="5"/>
      <dgm:spPr/>
    </dgm:pt>
    <dgm:pt modelId="{F5F58B27-CA8B-4C0F-AD95-71F38F0CAC10}" type="pres">
      <dgm:prSet custLinFactNeighborX="-15061" custLinFactNeighborY="58868" custScaleX="439382" custScaleY="181121" presAssocID="{DBB9001A-DC2C-4FD1-9940-682B4009B061}" presName="childText" presStyleLbl="bgAcc1" presStyleIdx="1" presStyleCnt="5">
        <dgm:presLayoutVars>
          <dgm:bulletEnabled val="1"/>
        </dgm:presLayoutVars>
      </dgm:prSet>
      <dgm:spPr/>
    </dgm:pt>
    <dgm:pt modelId="{40CED83C-B279-4269-B22C-A7B92A107174}" type="pres">
      <dgm:prSet presAssocID="{ED4051FC-F140-4258-BC07-242EA9832D28}" presName="root" presStyleCnt="0"/>
      <dgm:spPr/>
    </dgm:pt>
    <dgm:pt modelId="{FC4A3113-24C6-4306-84AE-9C1A5730B80B}" type="pres">
      <dgm:prSet presAssocID="{ED4051FC-F140-4258-BC07-242EA9832D28}" presName="rootComposite" presStyleCnt="0"/>
      <dgm:spPr/>
    </dgm:pt>
    <dgm:pt modelId="{1063674A-C702-4D74-8D67-568E50B1034E}" type="pres">
      <dgm:prSet custLinFactNeighborX="5522" custLinFactNeighborY="-100000" custLinFactY="-53434" custScaleX="315302" custScaleY="256913" presAssocID="{ED4051FC-F140-4258-BC07-242EA9832D28}" presName="rootText" presStyleLbl="node1" presStyleIdx="1" presStyleCnt="2"/>
      <dgm:spPr/>
    </dgm:pt>
    <dgm:pt modelId="{EE048167-2209-4B95-8186-B0095E5D2A81}" type="pres">
      <dgm:prSet presAssocID="{ED4051FC-F140-4258-BC07-242EA9832D28}" presName="rootConnector" presStyleLbl="node1" presStyleIdx="1" presStyleCnt="2"/>
      <dgm:spPr/>
    </dgm:pt>
    <dgm:pt modelId="{62D376D9-5C81-425F-B3CA-B66625B3BEEA}" type="pres">
      <dgm:prSet presAssocID="{ED4051FC-F140-4258-BC07-242EA9832D28}" presName="childShape" presStyleCnt="0"/>
      <dgm:spPr/>
    </dgm:pt>
    <dgm:pt modelId="{583EAD00-4E0D-4BDC-BC41-0AA2E804C213}" type="pres">
      <dgm:prSet presAssocID="{763D14D0-3E78-44CB-A06D-F37C57FD24EA}" presName="Name13" presStyleLbl="parChTrans1D2" presStyleIdx="2" presStyleCnt="5"/>
      <dgm:spPr/>
    </dgm:pt>
    <dgm:pt modelId="{600C2F39-EEDF-43DF-AB3F-F4B23E30E4D8}" type="pres">
      <dgm:prSet custLinFactNeighborX="17634" custLinFactNeighborY="-56404" custScaleX="428657" custScaleY="242070" presAssocID="{939E9E1E-C333-48F8-9270-558F6FA5E1C0}" presName="childText" presStyleLbl="bgAcc1" presStyleIdx="2" presStyleCnt="5">
        <dgm:presLayoutVars>
          <dgm:bulletEnabled val="1"/>
        </dgm:presLayoutVars>
      </dgm:prSet>
      <dgm:spPr/>
    </dgm:pt>
    <dgm:pt modelId="{6E98C872-C844-48B2-B351-01F23B3BD303}" type="pres">
      <dgm:prSet presAssocID="{88C5787D-0EF0-474D-BF4E-D99E88CF917B}" presName="Name13" presStyleLbl="parChTrans1D2" presStyleIdx="3" presStyleCnt="5"/>
      <dgm:spPr/>
    </dgm:pt>
    <dgm:pt modelId="{1D4B1167-AEA0-4A1C-9502-F082DBF83781}" type="pres">
      <dgm:prSet custLinFactNeighborX="59386" custLinFactNeighborY="4419" custScaleX="394720" custScaleY="210820" presAssocID="{F4E3C1AF-9ADF-440C-B4CA-5796036E9F09}" presName="childText" presStyleLbl="bgAcc1" presStyleIdx="3" presStyleCnt="5">
        <dgm:presLayoutVars>
          <dgm:bulletEnabled val="1"/>
        </dgm:presLayoutVars>
      </dgm:prSet>
      <dgm:spPr/>
    </dgm:pt>
    <dgm:pt modelId="{EBC34A1E-4D17-4446-BD83-7B4FDB75D5D2}" type="pres">
      <dgm:prSet presAssocID="{ACCF7E21-CF35-42BF-8852-C9A6FD9E2778}" presName="Name13" presStyleLbl="parChTrans1D2" presStyleIdx="4" presStyleCnt="5"/>
      <dgm:spPr/>
    </dgm:pt>
    <dgm:pt modelId="{AE3BBF13-8601-47C7-AAE6-0D5F66F0663B}" type="pres">
      <dgm:prSet custLinFactNeighborX="18833" custLinFactNeighborY="13419" custScaleX="497853" custScaleY="216881" presAssocID="{1A4F7BF4-59A5-438A-BEE2-1A6CDAD20AB2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C3250328-A8F1-4F37-91DC-8A7EA200C862}" type="presOf" srcId="{88C5787D-0EF0-474D-BF4E-D99E88CF917B}" destId="{6E98C872-C844-48B2-B351-01F23B3BD303}" srcOrd="0" destOrd="0" presId="urn:microsoft.com/office/officeart/2005/8/layout/hierarchy3"/>
    <dgm:cxn modelId="{26116D33-93F8-4F53-BE4C-1239BD9D3093}" srcId="{DDDD0472-9F0A-4964-8D66-FFDB5422F113}" destId="{F3FC02E7-91B1-417E-B83A-7F94C9F11874}" srcOrd="0" destOrd="0" parTransId="{DDAE1168-065D-408B-9829-059CA8FD0856}" sibTransId="{DC5D2C2D-89B1-4ACF-8592-FF99C7DEA763}"/>
    <dgm:cxn modelId="{45E9E646-5CAC-4719-ACDF-9DE0CB33B562}" type="presOf" srcId="{DBB9001A-DC2C-4FD1-9940-682B4009B061}" destId="{F5F58B27-CA8B-4C0F-AD95-71F38F0CAC10}" srcOrd="0" destOrd="0" presId="urn:microsoft.com/office/officeart/2005/8/layout/hierarchy3"/>
    <dgm:cxn modelId="{6A14ED70-B359-4481-BB4E-99B5C0988C50}" type="presOf" srcId="{1A4F7BF4-59A5-438A-BEE2-1A6CDAD20AB2}" destId="{AE3BBF13-8601-47C7-AAE6-0D5F66F0663B}" srcOrd="0" destOrd="0" presId="urn:microsoft.com/office/officeart/2005/8/layout/hierarchy3"/>
    <dgm:cxn modelId="{76AFC871-C7B3-412E-A682-E3BCF45E3F8B}" srcId="{F3FC02E7-91B1-417E-B83A-7F94C9F11874}" destId="{D76CBB27-EDEA-4457-944F-FB6DFE7CB39C}" srcOrd="0" destOrd="0" parTransId="{4660A7E9-CDA4-498B-9C23-683888A0FAFE}" sibTransId="{7B4EB789-CB01-442D-BEC5-7838CD0C6999}"/>
    <dgm:cxn modelId="{DDDA947A-DC28-4CFA-A72F-F9882A94FCE6}" srcId="{ED4051FC-F140-4258-BC07-242EA9832D28}" destId="{1A4F7BF4-59A5-438A-BEE2-1A6CDAD20AB2}" srcOrd="2" destOrd="0" parTransId="{ACCF7E21-CF35-42BF-8852-C9A6FD9E2778}" sibTransId="{7FBBC977-3FD6-40ED-A9C3-105641A9B349}"/>
    <dgm:cxn modelId="{69087982-A83B-49AC-8EB8-23817466220E}" type="presOf" srcId="{F3FC02E7-91B1-417E-B83A-7F94C9F11874}" destId="{57CEBAA4-F24B-4A1F-BFD5-14B9DCBB781E}" srcOrd="0" destOrd="0" presId="urn:microsoft.com/office/officeart/2005/8/layout/hierarchy3"/>
    <dgm:cxn modelId="{B1F4DE87-6230-42B5-B607-1F084E72A640}" srcId="{DDDD0472-9F0A-4964-8D66-FFDB5422F113}" destId="{ED4051FC-F140-4258-BC07-242EA9832D28}" srcOrd="1" destOrd="0" parTransId="{E6752696-7808-4FBB-9236-C3D745E7199C}" sibTransId="{4BE30CA7-3A22-4B48-B2F7-60D40DD69F23}"/>
    <dgm:cxn modelId="{F8FF698A-BF72-4211-88A5-7203697E161E}" type="presOf" srcId="{DDDD0472-9F0A-4964-8D66-FFDB5422F113}" destId="{762E9E2D-79BE-4AED-880D-CD8E1B927CDD}" srcOrd="0" destOrd="0" presId="urn:microsoft.com/office/officeart/2005/8/layout/hierarchy3"/>
    <dgm:cxn modelId="{1CE3FC9C-B87A-41A3-BCA9-07A84D3C8450}" type="presOf" srcId="{ED4051FC-F140-4258-BC07-242EA9832D28}" destId="{EE048167-2209-4B95-8186-B0095E5D2A81}" srcOrd="1" destOrd="0" presId="urn:microsoft.com/office/officeart/2005/8/layout/hierarchy3"/>
    <dgm:cxn modelId="{5AAF6AA7-DADC-4BE0-83AB-A5F0C7662C7F}" type="presOf" srcId="{939E9E1E-C333-48F8-9270-558F6FA5E1C0}" destId="{600C2F39-EEDF-43DF-AB3F-F4B23E30E4D8}" srcOrd="0" destOrd="0" presId="urn:microsoft.com/office/officeart/2005/8/layout/hierarchy3"/>
    <dgm:cxn modelId="{FCA184AC-AD74-4149-BBCC-6875A6969347}" type="presOf" srcId="{3D520816-BCDC-42E9-B420-CF82EEBF46DC}" destId="{AD066BB9-C111-4C11-9058-C1774995955E}" srcOrd="0" destOrd="0" presId="urn:microsoft.com/office/officeart/2005/8/layout/hierarchy3"/>
    <dgm:cxn modelId="{A22003B7-1191-4F9D-9D49-914BB3E5F254}" type="presOf" srcId="{F4E3C1AF-9ADF-440C-B4CA-5796036E9F09}" destId="{1D4B1167-AEA0-4A1C-9502-F082DBF83781}" srcOrd="0" destOrd="0" presId="urn:microsoft.com/office/officeart/2005/8/layout/hierarchy3"/>
    <dgm:cxn modelId="{AFF62CCA-7D83-4E10-B0ED-CEE1592143A7}" type="presOf" srcId="{4660A7E9-CDA4-498B-9C23-683888A0FAFE}" destId="{B2B64DD3-4E9A-4CE1-AFC8-7DC093DFAEDE}" srcOrd="0" destOrd="0" presId="urn:microsoft.com/office/officeart/2005/8/layout/hierarchy3"/>
    <dgm:cxn modelId="{244663D1-1764-428C-94E7-58BCBC710319}" srcId="{ED4051FC-F140-4258-BC07-242EA9832D28}" destId="{F4E3C1AF-9ADF-440C-B4CA-5796036E9F09}" srcOrd="1" destOrd="0" parTransId="{88C5787D-0EF0-474D-BF4E-D99E88CF917B}" sibTransId="{FEBB9F40-A887-42E1-B2FD-890A37903C92}"/>
    <dgm:cxn modelId="{73F7D4D3-06BD-4DA9-8342-5EE965CCAF2D}" type="presOf" srcId="{763D14D0-3E78-44CB-A06D-F37C57FD24EA}" destId="{583EAD00-4E0D-4BDC-BC41-0AA2E804C213}" srcOrd="0" destOrd="0" presId="urn:microsoft.com/office/officeart/2005/8/layout/hierarchy3"/>
    <dgm:cxn modelId="{ED59CCD5-BE25-48DF-8E2A-36D5EEFA61F5}" type="presOf" srcId="{D76CBB27-EDEA-4457-944F-FB6DFE7CB39C}" destId="{EDAE1EB5-4631-470C-8E68-794620A6CCFE}" srcOrd="0" destOrd="0" presId="urn:microsoft.com/office/officeart/2005/8/layout/hierarchy3"/>
    <dgm:cxn modelId="{66F0D6DA-2428-4D81-AE40-1EC9E8BBAB55}" srcId="{ED4051FC-F140-4258-BC07-242EA9832D28}" destId="{939E9E1E-C333-48F8-9270-558F6FA5E1C0}" srcOrd="0" destOrd="0" parTransId="{763D14D0-3E78-44CB-A06D-F37C57FD24EA}" sibTransId="{67E9AAD4-581D-46B5-BC9D-B307AAFE5F98}"/>
    <dgm:cxn modelId="{69D696DF-F39B-4125-9698-CE3E8402D737}" type="presOf" srcId="{F3FC02E7-91B1-417E-B83A-7F94C9F11874}" destId="{2BA6EE98-33E2-4D97-95CF-7C954DC56302}" srcOrd="1" destOrd="0" presId="urn:microsoft.com/office/officeart/2005/8/layout/hierarchy3"/>
    <dgm:cxn modelId="{BBEF05EA-973C-4346-80E1-6C662343A93A}" srcId="{F3FC02E7-91B1-417E-B83A-7F94C9F11874}" destId="{DBB9001A-DC2C-4FD1-9940-682B4009B061}" srcOrd="1" destOrd="0" parTransId="{3D520816-BCDC-42E9-B420-CF82EEBF46DC}" sibTransId="{EB72B583-F9E5-4848-807C-3269ABC0BEC5}"/>
    <dgm:cxn modelId="{512883EC-CB00-4F8E-A94B-9A81F7CCFBF3}" type="presOf" srcId="{ACCF7E21-CF35-42BF-8852-C9A6FD9E2778}" destId="{EBC34A1E-4D17-4446-BD83-7B4FDB75D5D2}" srcOrd="0" destOrd="0" presId="urn:microsoft.com/office/officeart/2005/8/layout/hierarchy3"/>
    <dgm:cxn modelId="{52B77FF5-2066-4C9B-9CCE-B252ED38310A}" type="presOf" srcId="{ED4051FC-F140-4258-BC07-242EA9832D28}" destId="{1063674A-C702-4D74-8D67-568E50B1034E}" srcOrd="0" destOrd="0" presId="urn:microsoft.com/office/officeart/2005/8/layout/hierarchy3"/>
    <dgm:cxn modelId="{71A55442-26DC-4C90-8E1B-605D6FB03F47}" type="presParOf" srcId="{762E9E2D-79BE-4AED-880D-CD8E1B927CDD}" destId="{0D655B72-6B80-4619-BBDC-C52E49CDA9BB}" srcOrd="0" destOrd="0" presId="urn:microsoft.com/office/officeart/2005/8/layout/hierarchy3"/>
    <dgm:cxn modelId="{845BE9E0-EDA9-4023-852C-78C51DB46627}" type="presParOf" srcId="{0D655B72-6B80-4619-BBDC-C52E49CDA9BB}" destId="{EEFABC15-1877-4026-A61B-3FBDBF97AF1C}" srcOrd="0" destOrd="0" presId="urn:microsoft.com/office/officeart/2005/8/layout/hierarchy3"/>
    <dgm:cxn modelId="{1FA6C1B3-BD19-4954-9A06-EB044FD313FE}" type="presParOf" srcId="{EEFABC15-1877-4026-A61B-3FBDBF97AF1C}" destId="{57CEBAA4-F24B-4A1F-BFD5-14B9DCBB781E}" srcOrd="0" destOrd="0" presId="urn:microsoft.com/office/officeart/2005/8/layout/hierarchy3"/>
    <dgm:cxn modelId="{CE051C12-9913-487F-984C-2B96730A484F}" type="presParOf" srcId="{EEFABC15-1877-4026-A61B-3FBDBF97AF1C}" destId="{2BA6EE98-33E2-4D97-95CF-7C954DC56302}" srcOrd="1" destOrd="0" presId="urn:microsoft.com/office/officeart/2005/8/layout/hierarchy3"/>
    <dgm:cxn modelId="{7F91A3D4-3182-4049-9143-6C525A5D93AC}" type="presParOf" srcId="{0D655B72-6B80-4619-BBDC-C52E49CDA9BB}" destId="{3B90F8C9-30BA-4CD4-B1B2-32A146E183EF}" srcOrd="1" destOrd="0" presId="urn:microsoft.com/office/officeart/2005/8/layout/hierarchy3"/>
    <dgm:cxn modelId="{8AAE32B3-9D4A-4966-BD4F-770782FB36DD}" type="presParOf" srcId="{3B90F8C9-30BA-4CD4-B1B2-32A146E183EF}" destId="{B2B64DD3-4E9A-4CE1-AFC8-7DC093DFAEDE}" srcOrd="0" destOrd="0" presId="urn:microsoft.com/office/officeart/2005/8/layout/hierarchy3"/>
    <dgm:cxn modelId="{1F321989-B470-4674-972B-A8D304F2AC0D}" type="presParOf" srcId="{3B90F8C9-30BA-4CD4-B1B2-32A146E183EF}" destId="{EDAE1EB5-4631-470C-8E68-794620A6CCFE}" srcOrd="1" destOrd="0" presId="urn:microsoft.com/office/officeart/2005/8/layout/hierarchy3"/>
    <dgm:cxn modelId="{1469FFDB-BD99-4341-97CB-13B92467CC3B}" type="presParOf" srcId="{3B90F8C9-30BA-4CD4-B1B2-32A146E183EF}" destId="{AD066BB9-C111-4C11-9058-C1774995955E}" srcOrd="2" destOrd="0" presId="urn:microsoft.com/office/officeart/2005/8/layout/hierarchy3"/>
    <dgm:cxn modelId="{34057C04-4CE8-49CF-978A-09750D90CEA0}" type="presParOf" srcId="{3B90F8C9-30BA-4CD4-B1B2-32A146E183EF}" destId="{F5F58B27-CA8B-4C0F-AD95-71F38F0CAC10}" srcOrd="3" destOrd="0" presId="urn:microsoft.com/office/officeart/2005/8/layout/hierarchy3"/>
    <dgm:cxn modelId="{F2BADAC2-8176-4FF1-92AD-D3DB5E178625}" type="presParOf" srcId="{762E9E2D-79BE-4AED-880D-CD8E1B927CDD}" destId="{40CED83C-B279-4269-B22C-A7B92A107174}" srcOrd="1" destOrd="0" presId="urn:microsoft.com/office/officeart/2005/8/layout/hierarchy3"/>
    <dgm:cxn modelId="{2ED36C06-65C9-4932-A4AE-4A6518E479B4}" type="presParOf" srcId="{40CED83C-B279-4269-B22C-A7B92A107174}" destId="{FC4A3113-24C6-4306-84AE-9C1A5730B80B}" srcOrd="0" destOrd="0" presId="urn:microsoft.com/office/officeart/2005/8/layout/hierarchy3"/>
    <dgm:cxn modelId="{91B72452-5856-48B6-9061-C441CE6F834F}" type="presParOf" srcId="{FC4A3113-24C6-4306-84AE-9C1A5730B80B}" destId="{1063674A-C702-4D74-8D67-568E50B1034E}" srcOrd="0" destOrd="0" presId="urn:microsoft.com/office/officeart/2005/8/layout/hierarchy3"/>
    <dgm:cxn modelId="{F66FA4D7-A50C-4646-A613-58648423923E}" type="presParOf" srcId="{FC4A3113-24C6-4306-84AE-9C1A5730B80B}" destId="{EE048167-2209-4B95-8186-B0095E5D2A81}" srcOrd="1" destOrd="0" presId="urn:microsoft.com/office/officeart/2005/8/layout/hierarchy3"/>
    <dgm:cxn modelId="{E6A50254-1554-444E-9B64-D11E5F67BCC1}" type="presParOf" srcId="{40CED83C-B279-4269-B22C-A7B92A107174}" destId="{62D376D9-5C81-425F-B3CA-B66625B3BEEA}" srcOrd="1" destOrd="0" presId="urn:microsoft.com/office/officeart/2005/8/layout/hierarchy3"/>
    <dgm:cxn modelId="{282A038B-9295-4A8C-8932-0F3251D3F9B3}" type="presParOf" srcId="{62D376D9-5C81-425F-B3CA-B66625B3BEEA}" destId="{583EAD00-4E0D-4BDC-BC41-0AA2E804C213}" srcOrd="0" destOrd="0" presId="urn:microsoft.com/office/officeart/2005/8/layout/hierarchy3"/>
    <dgm:cxn modelId="{38007E54-2DEA-4B04-9B0D-8D51B19406CE}" type="presParOf" srcId="{62D376D9-5C81-425F-B3CA-B66625B3BEEA}" destId="{600C2F39-EEDF-43DF-AB3F-F4B23E30E4D8}" srcOrd="1" destOrd="0" presId="urn:microsoft.com/office/officeart/2005/8/layout/hierarchy3"/>
    <dgm:cxn modelId="{6147A7A8-9475-4161-A166-087481D1C482}" type="presParOf" srcId="{62D376D9-5C81-425F-B3CA-B66625B3BEEA}" destId="{6E98C872-C844-48B2-B351-01F23B3BD303}" srcOrd="2" destOrd="0" presId="urn:microsoft.com/office/officeart/2005/8/layout/hierarchy3"/>
    <dgm:cxn modelId="{168EAE87-2101-4BCD-B146-BF94529EDE3E}" type="presParOf" srcId="{62D376D9-5C81-425F-B3CA-B66625B3BEEA}" destId="{1D4B1167-AEA0-4A1C-9502-F082DBF83781}" srcOrd="3" destOrd="0" presId="urn:microsoft.com/office/officeart/2005/8/layout/hierarchy3"/>
    <dgm:cxn modelId="{9AE231B8-719F-435B-8575-BB9C9C6E5119}" type="presParOf" srcId="{62D376D9-5C81-425F-B3CA-B66625B3BEEA}" destId="{EBC34A1E-4D17-4446-BD83-7B4FDB75D5D2}" srcOrd="4" destOrd="0" presId="urn:microsoft.com/office/officeart/2005/8/layout/hierarchy3"/>
    <dgm:cxn modelId="{27D59346-0720-4FC0-B5AE-0DD692E63975}" type="presParOf" srcId="{62D376D9-5C81-425F-B3CA-B66625B3BEEA}" destId="{AE3BBF13-8601-47C7-AAE6-0D5F66F0663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DDD0472-9F0A-4964-8D66-FFDB5422F1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02E7-91B1-417E-B83A-7F94C9F11874}">
      <dgm:prSet phldrT="[Текст]" custT="1"/>
      <dgm:spPr>
        <a:solidFill>
          <a:srgbClr val="FFC0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ГИА-11</a:t>
          </a:r>
        </a:p>
      </dgm:t>
    </dgm:pt>
    <dgm:pt modelId="{DDAE1168-065D-408B-9829-059CA8FD0856}" type="parTrans" cxnId="{26116D33-93F8-4F53-BE4C-1239BD9D3093}">
      <dgm:prSet/>
      <dgm:spPr/>
      <dgm:t>
        <a:bodyPr/>
        <a:lstStyle/>
        <a:p>
          <a:endParaRPr lang="ru-RU"/>
        </a:p>
      </dgm:t>
    </dgm:pt>
    <dgm:pt modelId="{DC5D2C2D-89B1-4ACF-8592-FF99C7DEA763}" type="sibTrans" cxnId="{26116D33-93F8-4F53-BE4C-1239BD9D3093}">
      <dgm:prSet/>
      <dgm:spPr/>
      <dgm:t>
        <a:bodyPr/>
        <a:lstStyle/>
        <a:p>
          <a:endParaRPr lang="ru-RU"/>
        </a:p>
      </dgm:t>
    </dgm:pt>
    <dgm:pt modelId="{DBB9001A-DC2C-4FD1-9940-682B4009B0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с 04.09-23.09.</a:t>
          </a:r>
        </a:p>
      </dgm:t>
    </dgm:pt>
    <dgm:pt modelId="{3D520816-BCDC-42E9-B420-CF82EEBF46DC}" type="parTrans" cxnId="{BBEF05EA-973C-4346-80E1-6C662343A93A}">
      <dgm:prSet/>
      <dgm:spPr/>
      <dgm:t>
        <a:bodyPr/>
        <a:lstStyle/>
        <a:p>
          <a:endParaRPr lang="ru-RU"/>
        </a:p>
      </dgm:t>
    </dgm:pt>
    <dgm:pt modelId="{EB72B583-F9E5-4848-807C-3269ABC0BEC5}" type="sibTrans" cxnId="{BBEF05EA-973C-4346-80E1-6C662343A93A}">
      <dgm:prSet/>
      <dgm:spPr/>
      <dgm:t>
        <a:bodyPr/>
        <a:lstStyle/>
        <a:p>
          <a:endParaRPr lang="ru-RU"/>
        </a:p>
      </dgm:t>
    </dgm:pt>
    <dgm:pt modelId="{ED4051FC-F140-4258-BC07-242EA9832D28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5000" dirty="0"/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ИС(И)</a:t>
          </a:r>
        </a:p>
      </dgm:t>
    </dgm:pt>
    <dgm:pt modelId="{E6752696-7808-4FBB-9236-C3D745E7199C}" type="parTrans" cxnId="{B1F4DE87-6230-42B5-B607-1F084E72A640}">
      <dgm:prSet/>
      <dgm:spPr/>
      <dgm:t>
        <a:bodyPr/>
        <a:lstStyle/>
        <a:p>
          <a:endParaRPr lang="ru-RU"/>
        </a:p>
      </dgm:t>
    </dgm:pt>
    <dgm:pt modelId="{4BE30CA7-3A22-4B48-B2F7-60D40DD69F23}" type="sibTrans" cxnId="{B1F4DE87-6230-42B5-B607-1F084E72A640}">
      <dgm:prSet/>
      <dgm:spPr/>
      <dgm:t>
        <a:bodyPr/>
        <a:lstStyle/>
        <a:p>
          <a:endParaRPr lang="ru-RU"/>
        </a:p>
      </dgm:t>
    </dgm:pt>
    <dgm:pt modelId="{939E9E1E-C333-48F8-9270-558F6FA5E1C0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06.12.2024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3D14D0-3E78-44CB-A06D-F37C57FD24EA}" type="parTrans" cxnId="{66F0D6DA-2428-4D81-AE40-1EC9E8BBAB55}">
      <dgm:prSet/>
      <dgm:spPr/>
      <dgm:t>
        <a:bodyPr/>
        <a:lstStyle/>
        <a:p>
          <a:endParaRPr lang="ru-RU"/>
        </a:p>
      </dgm:t>
    </dgm:pt>
    <dgm:pt modelId="{67E9AAD4-581D-46B5-BC9D-B307AAFE5F98}" type="sibTrans" cxnId="{66F0D6DA-2428-4D81-AE40-1EC9E8BBAB55}">
      <dgm:prSet/>
      <dgm:spPr/>
      <dgm:t>
        <a:bodyPr/>
        <a:lstStyle/>
        <a:p>
          <a:endParaRPr lang="ru-RU"/>
        </a:p>
      </dgm:t>
    </dgm:pt>
    <dgm:pt modelId="{F4E3C1AF-9ADF-440C-B4CA-5796036E9F09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Дополнительный</a:t>
          </a:r>
          <a:r>
            <a:rPr lang="ru-RU" sz="2400" dirty="0"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2400" dirty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07.02.2024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C5787D-0EF0-474D-BF4E-D99E88CF917B}" type="parTrans" cxnId="{244663D1-1764-428C-94E7-58BCBC710319}">
      <dgm:prSet/>
      <dgm:spPr/>
      <dgm:t>
        <a:bodyPr/>
        <a:lstStyle/>
        <a:p>
          <a:endParaRPr lang="ru-RU"/>
        </a:p>
      </dgm:t>
    </dgm:pt>
    <dgm:pt modelId="{FEBB9F40-A887-42E1-B2FD-890A37903C92}" type="sibTrans" cxnId="{244663D1-1764-428C-94E7-58BCBC710319}">
      <dgm:prSet/>
      <dgm:spPr/>
      <dgm:t>
        <a:bodyPr/>
        <a:lstStyle/>
        <a:p>
          <a:endParaRPr lang="ru-RU"/>
        </a:p>
      </dgm:t>
    </dgm:pt>
    <dgm:pt modelId="{D76CBB27-EDEA-4457-944F-FB6DFE7CB3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Досрочный                          с 22.03.-22.04.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itchFamily="18" charset="0" panose="02020603050405020304"/>
              <a:cs typeface="Times New Roman" pitchFamily="18" charset="0" panose="02020603050405020304"/>
            </a:rPr>
            <a:t> Основной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itchFamily="18" charset="0" panose="02020603050405020304"/>
              <a:cs typeface="Times New Roman" pitchFamily="18" charset="0" panose="02020603050405020304"/>
            </a:rPr>
            <a:t> с 23.05 по 01.07.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4660A7E9-CDA4-498B-9C23-683888A0FAFE}" type="parTrans" cxnId="{76AFC871-C7B3-412E-A682-E3BCF45E3F8B}">
      <dgm:prSet/>
      <dgm:spPr/>
      <dgm:t>
        <a:bodyPr/>
        <a:lstStyle/>
        <a:p>
          <a:endParaRPr lang="ru-RU"/>
        </a:p>
      </dgm:t>
    </dgm:pt>
    <dgm:pt modelId="{7B4EB789-CB01-442D-BEC5-7838CD0C6999}" type="sibTrans" cxnId="{76AFC871-C7B3-412E-A682-E3BCF45E3F8B}">
      <dgm:prSet/>
      <dgm:spPr/>
      <dgm:t>
        <a:bodyPr/>
        <a:lstStyle/>
        <a:p>
          <a:endParaRPr lang="ru-RU"/>
        </a:p>
      </dgm:t>
    </dgm:pt>
    <dgm:pt modelId="{1A4F7BF4-59A5-438A-BEE2-1A6CDAD20AB2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10.04.2024</a:t>
          </a:r>
        </a:p>
      </dgm:t>
    </dgm:pt>
    <dgm:pt modelId="{ACCF7E21-CF35-42BF-8852-C9A6FD9E2778}" type="parTrans" cxnId="{DDDA947A-DC28-4CFA-A72F-F9882A94FCE6}">
      <dgm:prSet/>
      <dgm:spPr/>
      <dgm:t>
        <a:bodyPr/>
        <a:lstStyle/>
        <a:p>
          <a:endParaRPr lang="ru-RU"/>
        </a:p>
      </dgm:t>
    </dgm:pt>
    <dgm:pt modelId="{7FBBC977-3FD6-40ED-A9C3-105641A9B349}" type="sibTrans" cxnId="{DDDA947A-DC28-4CFA-A72F-F9882A94FCE6}">
      <dgm:prSet/>
      <dgm:spPr/>
      <dgm:t>
        <a:bodyPr/>
        <a:lstStyle/>
        <a:p>
          <a:endParaRPr lang="ru-RU"/>
        </a:p>
      </dgm:t>
    </dgm:pt>
    <dgm:pt modelId="{762E9E2D-79BE-4AED-880D-CD8E1B927CDD}" type="pres">
      <dgm:prSet presAssocID="{DDDD0472-9F0A-4964-8D66-FFDB5422F113}" presName="diagram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/>
    </dgm:pt>
    <dgm:pt modelId="{0D655B72-6B80-4619-BBDC-C52E49CDA9BB}" type="pres">
      <dgm:prSet presAssocID="{F3FC02E7-91B1-417E-B83A-7F94C9F11874}" presName="root" presStyleCnt="0"/>
      <dgm:spPr/>
    </dgm:pt>
    <dgm:pt modelId="{EEFABC15-1877-4026-A61B-3FBDBF97AF1C}" type="pres">
      <dgm:prSet presAssocID="{F3FC02E7-91B1-417E-B83A-7F94C9F11874}" presName="rootComposite" presStyleCnt="0"/>
      <dgm:spPr/>
    </dgm:pt>
    <dgm:pt modelId="{57CEBAA4-F24B-4A1F-BFD5-14B9DCBB781E}" type="pres">
      <dgm:prSet custLinFactNeighborX="12141" custLinFactNeighborY="-100000" custLinFactY="-64312" custScaleX="419342" custScaleY="278668" presAssocID="{F3FC02E7-91B1-417E-B83A-7F94C9F11874}" presName="rootText" presStyleLbl="node1" presStyleIdx="0" presStyleCnt="2"/>
      <dgm:spPr/>
    </dgm:pt>
    <dgm:pt modelId="{2BA6EE98-33E2-4D97-95CF-7C954DC56302}" type="pres">
      <dgm:prSet presAssocID="{F3FC02E7-91B1-417E-B83A-7F94C9F11874}" presName="rootConnector" presStyleLbl="node1" presStyleIdx="0" presStyleCnt="2"/>
      <dgm:spPr/>
    </dgm:pt>
    <dgm:pt modelId="{3B90F8C9-30BA-4CD4-B1B2-32A146E183EF}" type="pres">
      <dgm:prSet presAssocID="{F3FC02E7-91B1-417E-B83A-7F94C9F11874}" presName="childShape" presStyleCnt="0"/>
      <dgm:spPr/>
    </dgm:pt>
    <dgm:pt modelId="{B2B64DD3-4E9A-4CE1-AFC8-7DC093DFAEDE}" type="pres">
      <dgm:prSet presAssocID="{4660A7E9-CDA4-498B-9C23-683888A0FAFE}" presName="Name13" presStyleLbl="parChTrans1D2" presStyleIdx="0" presStyleCnt="5"/>
      <dgm:spPr/>
    </dgm:pt>
    <dgm:pt modelId="{EDAE1EB5-4631-470C-8E68-794620A6CCFE}" type="pres">
      <dgm:prSet custLinFactNeighborX="33834" custLinFactNeighborY="-11857" custScaleX="482219" custScaleY="547148" presAssocID="{D76CBB27-EDEA-4457-944F-FB6DFE7CB39C}" presName="childText" presStyleLbl="bgAcc1" presStyleIdx="0" presStyleCnt="5">
        <dgm:presLayoutVars>
          <dgm:bulletEnabled val="1"/>
        </dgm:presLayoutVars>
      </dgm:prSet>
      <dgm:spPr/>
    </dgm:pt>
    <dgm:pt modelId="{AD066BB9-C111-4C11-9058-C1774995955E}" type="pres">
      <dgm:prSet presAssocID="{3D520816-BCDC-42E9-B420-CF82EEBF46DC}" presName="Name13" presStyleLbl="parChTrans1D2" presStyleIdx="1" presStyleCnt="5"/>
      <dgm:spPr/>
    </dgm:pt>
    <dgm:pt modelId="{F5F58B27-CA8B-4C0F-AD95-71F38F0CAC10}" type="pres">
      <dgm:prSet custLinFactNeighborX="-15061" custLinFactNeighborY="58868" custScaleX="513143" custScaleY="270705" presAssocID="{DBB9001A-DC2C-4FD1-9940-682B4009B061}" presName="childText" presStyleLbl="bgAcc1" presStyleIdx="1" presStyleCnt="5">
        <dgm:presLayoutVars>
          <dgm:bulletEnabled val="1"/>
        </dgm:presLayoutVars>
      </dgm:prSet>
      <dgm:spPr/>
    </dgm:pt>
    <dgm:pt modelId="{40CED83C-B279-4269-B22C-A7B92A107174}" type="pres">
      <dgm:prSet presAssocID="{ED4051FC-F140-4258-BC07-242EA9832D28}" presName="root" presStyleCnt="0"/>
      <dgm:spPr/>
    </dgm:pt>
    <dgm:pt modelId="{FC4A3113-24C6-4306-84AE-9C1A5730B80B}" type="pres">
      <dgm:prSet presAssocID="{ED4051FC-F140-4258-BC07-242EA9832D28}" presName="rootComposite" presStyleCnt="0"/>
      <dgm:spPr/>
    </dgm:pt>
    <dgm:pt modelId="{1063674A-C702-4D74-8D67-568E50B1034E}" type="pres">
      <dgm:prSet custLinFactNeighborX="42494" custLinFactNeighborY="-100000" custLinFactY="-62742" custScaleX="424854" custScaleY="256913" presAssocID="{ED4051FC-F140-4258-BC07-242EA9832D28}" presName="rootText" presStyleLbl="node1" presStyleIdx="1" presStyleCnt="2"/>
      <dgm:spPr/>
    </dgm:pt>
    <dgm:pt modelId="{EE048167-2209-4B95-8186-B0095E5D2A81}" type="pres">
      <dgm:prSet presAssocID="{ED4051FC-F140-4258-BC07-242EA9832D28}" presName="rootConnector" presStyleLbl="node1" presStyleIdx="1" presStyleCnt="2"/>
      <dgm:spPr/>
    </dgm:pt>
    <dgm:pt modelId="{62D376D9-5C81-425F-B3CA-B66625B3BEEA}" type="pres">
      <dgm:prSet presAssocID="{ED4051FC-F140-4258-BC07-242EA9832D28}" presName="childShape" presStyleCnt="0"/>
      <dgm:spPr/>
    </dgm:pt>
    <dgm:pt modelId="{583EAD00-4E0D-4BDC-BC41-0AA2E804C213}" type="pres">
      <dgm:prSet presAssocID="{763D14D0-3E78-44CB-A06D-F37C57FD24EA}" presName="Name13" presStyleLbl="parChTrans1D2" presStyleIdx="2" presStyleCnt="5"/>
      <dgm:spPr/>
    </dgm:pt>
    <dgm:pt modelId="{600C2F39-EEDF-43DF-AB3F-F4B23E30E4D8}" type="pres">
      <dgm:prSet custLinFactNeighborX="17634" custLinFactNeighborY="-56404" custScaleX="428657" custScaleY="242070" presAssocID="{939E9E1E-C333-48F8-9270-558F6FA5E1C0}" presName="childText" presStyleLbl="bgAcc1" presStyleIdx="2" presStyleCnt="5">
        <dgm:presLayoutVars>
          <dgm:bulletEnabled val="1"/>
        </dgm:presLayoutVars>
      </dgm:prSet>
      <dgm:spPr/>
    </dgm:pt>
    <dgm:pt modelId="{6E98C872-C844-48B2-B351-01F23B3BD303}" type="pres">
      <dgm:prSet presAssocID="{88C5787D-0EF0-474D-BF4E-D99E88CF917B}" presName="Name13" presStyleLbl="parChTrans1D2" presStyleIdx="3" presStyleCnt="5"/>
      <dgm:spPr/>
    </dgm:pt>
    <dgm:pt modelId="{1D4B1167-AEA0-4A1C-9502-F082DBF83781}" type="pres">
      <dgm:prSet custLinFactNeighborX="59386" custLinFactNeighborY="4419" custScaleX="445979" custScaleY="210820" presAssocID="{F4E3C1AF-9ADF-440C-B4CA-5796036E9F09}" presName="childText" presStyleLbl="bgAcc1" presStyleIdx="3" presStyleCnt="5">
        <dgm:presLayoutVars>
          <dgm:bulletEnabled val="1"/>
        </dgm:presLayoutVars>
      </dgm:prSet>
      <dgm:spPr/>
    </dgm:pt>
    <dgm:pt modelId="{EBC34A1E-4D17-4446-BD83-7B4FDB75D5D2}" type="pres">
      <dgm:prSet presAssocID="{ACCF7E21-CF35-42BF-8852-C9A6FD9E2778}" presName="Name13" presStyleLbl="parChTrans1D2" presStyleIdx="4" presStyleCnt="5"/>
      <dgm:spPr/>
    </dgm:pt>
    <dgm:pt modelId="{AE3BBF13-8601-47C7-AAE6-0D5F66F0663B}" type="pres">
      <dgm:prSet custLinFactNeighborX="18833" custLinFactNeighborY="13419" custScaleX="497853" custScaleY="290751" presAssocID="{1A4F7BF4-59A5-438A-BEE2-1A6CDAD20AB2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C3250328-A8F1-4F37-91DC-8A7EA200C862}" type="presOf" srcId="{88C5787D-0EF0-474D-BF4E-D99E88CF917B}" destId="{6E98C872-C844-48B2-B351-01F23B3BD303}" srcOrd="0" destOrd="0" presId="urn:microsoft.com/office/officeart/2005/8/layout/hierarchy3"/>
    <dgm:cxn modelId="{26116D33-93F8-4F53-BE4C-1239BD9D3093}" srcId="{DDDD0472-9F0A-4964-8D66-FFDB5422F113}" destId="{F3FC02E7-91B1-417E-B83A-7F94C9F11874}" srcOrd="0" destOrd="0" parTransId="{DDAE1168-065D-408B-9829-059CA8FD0856}" sibTransId="{DC5D2C2D-89B1-4ACF-8592-FF99C7DEA763}"/>
    <dgm:cxn modelId="{45E9E646-5CAC-4719-ACDF-9DE0CB33B562}" type="presOf" srcId="{DBB9001A-DC2C-4FD1-9940-682B4009B061}" destId="{F5F58B27-CA8B-4C0F-AD95-71F38F0CAC10}" srcOrd="0" destOrd="0" presId="urn:microsoft.com/office/officeart/2005/8/layout/hierarchy3"/>
    <dgm:cxn modelId="{6A14ED70-B359-4481-BB4E-99B5C0988C50}" type="presOf" srcId="{1A4F7BF4-59A5-438A-BEE2-1A6CDAD20AB2}" destId="{AE3BBF13-8601-47C7-AAE6-0D5F66F0663B}" srcOrd="0" destOrd="0" presId="urn:microsoft.com/office/officeart/2005/8/layout/hierarchy3"/>
    <dgm:cxn modelId="{76AFC871-C7B3-412E-A682-E3BCF45E3F8B}" srcId="{F3FC02E7-91B1-417E-B83A-7F94C9F11874}" destId="{D76CBB27-EDEA-4457-944F-FB6DFE7CB39C}" srcOrd="0" destOrd="0" parTransId="{4660A7E9-CDA4-498B-9C23-683888A0FAFE}" sibTransId="{7B4EB789-CB01-442D-BEC5-7838CD0C6999}"/>
    <dgm:cxn modelId="{DDDA947A-DC28-4CFA-A72F-F9882A94FCE6}" srcId="{ED4051FC-F140-4258-BC07-242EA9832D28}" destId="{1A4F7BF4-59A5-438A-BEE2-1A6CDAD20AB2}" srcOrd="2" destOrd="0" parTransId="{ACCF7E21-CF35-42BF-8852-C9A6FD9E2778}" sibTransId="{7FBBC977-3FD6-40ED-A9C3-105641A9B349}"/>
    <dgm:cxn modelId="{69087982-A83B-49AC-8EB8-23817466220E}" type="presOf" srcId="{F3FC02E7-91B1-417E-B83A-7F94C9F11874}" destId="{57CEBAA4-F24B-4A1F-BFD5-14B9DCBB781E}" srcOrd="0" destOrd="0" presId="urn:microsoft.com/office/officeart/2005/8/layout/hierarchy3"/>
    <dgm:cxn modelId="{B1F4DE87-6230-42B5-B607-1F084E72A640}" srcId="{DDDD0472-9F0A-4964-8D66-FFDB5422F113}" destId="{ED4051FC-F140-4258-BC07-242EA9832D28}" srcOrd="1" destOrd="0" parTransId="{E6752696-7808-4FBB-9236-C3D745E7199C}" sibTransId="{4BE30CA7-3A22-4B48-B2F7-60D40DD69F23}"/>
    <dgm:cxn modelId="{F8FF698A-BF72-4211-88A5-7203697E161E}" type="presOf" srcId="{DDDD0472-9F0A-4964-8D66-FFDB5422F113}" destId="{762E9E2D-79BE-4AED-880D-CD8E1B927CDD}" srcOrd="0" destOrd="0" presId="urn:microsoft.com/office/officeart/2005/8/layout/hierarchy3"/>
    <dgm:cxn modelId="{1CE3FC9C-B87A-41A3-BCA9-07A84D3C8450}" type="presOf" srcId="{ED4051FC-F140-4258-BC07-242EA9832D28}" destId="{EE048167-2209-4B95-8186-B0095E5D2A81}" srcOrd="1" destOrd="0" presId="urn:microsoft.com/office/officeart/2005/8/layout/hierarchy3"/>
    <dgm:cxn modelId="{5AAF6AA7-DADC-4BE0-83AB-A5F0C7662C7F}" type="presOf" srcId="{939E9E1E-C333-48F8-9270-558F6FA5E1C0}" destId="{600C2F39-EEDF-43DF-AB3F-F4B23E30E4D8}" srcOrd="0" destOrd="0" presId="urn:microsoft.com/office/officeart/2005/8/layout/hierarchy3"/>
    <dgm:cxn modelId="{FCA184AC-AD74-4149-BBCC-6875A6969347}" type="presOf" srcId="{3D520816-BCDC-42E9-B420-CF82EEBF46DC}" destId="{AD066BB9-C111-4C11-9058-C1774995955E}" srcOrd="0" destOrd="0" presId="urn:microsoft.com/office/officeart/2005/8/layout/hierarchy3"/>
    <dgm:cxn modelId="{A22003B7-1191-4F9D-9D49-914BB3E5F254}" type="presOf" srcId="{F4E3C1AF-9ADF-440C-B4CA-5796036E9F09}" destId="{1D4B1167-AEA0-4A1C-9502-F082DBF83781}" srcOrd="0" destOrd="0" presId="urn:microsoft.com/office/officeart/2005/8/layout/hierarchy3"/>
    <dgm:cxn modelId="{AFF62CCA-7D83-4E10-B0ED-CEE1592143A7}" type="presOf" srcId="{4660A7E9-CDA4-498B-9C23-683888A0FAFE}" destId="{B2B64DD3-4E9A-4CE1-AFC8-7DC093DFAEDE}" srcOrd="0" destOrd="0" presId="urn:microsoft.com/office/officeart/2005/8/layout/hierarchy3"/>
    <dgm:cxn modelId="{244663D1-1764-428C-94E7-58BCBC710319}" srcId="{ED4051FC-F140-4258-BC07-242EA9832D28}" destId="{F4E3C1AF-9ADF-440C-B4CA-5796036E9F09}" srcOrd="1" destOrd="0" parTransId="{88C5787D-0EF0-474D-BF4E-D99E88CF917B}" sibTransId="{FEBB9F40-A887-42E1-B2FD-890A37903C92}"/>
    <dgm:cxn modelId="{73F7D4D3-06BD-4DA9-8342-5EE965CCAF2D}" type="presOf" srcId="{763D14D0-3E78-44CB-A06D-F37C57FD24EA}" destId="{583EAD00-4E0D-4BDC-BC41-0AA2E804C213}" srcOrd="0" destOrd="0" presId="urn:microsoft.com/office/officeart/2005/8/layout/hierarchy3"/>
    <dgm:cxn modelId="{ED59CCD5-BE25-48DF-8E2A-36D5EEFA61F5}" type="presOf" srcId="{D76CBB27-EDEA-4457-944F-FB6DFE7CB39C}" destId="{EDAE1EB5-4631-470C-8E68-794620A6CCFE}" srcOrd="0" destOrd="0" presId="urn:microsoft.com/office/officeart/2005/8/layout/hierarchy3"/>
    <dgm:cxn modelId="{66F0D6DA-2428-4D81-AE40-1EC9E8BBAB55}" srcId="{ED4051FC-F140-4258-BC07-242EA9832D28}" destId="{939E9E1E-C333-48F8-9270-558F6FA5E1C0}" srcOrd="0" destOrd="0" parTransId="{763D14D0-3E78-44CB-A06D-F37C57FD24EA}" sibTransId="{67E9AAD4-581D-46B5-BC9D-B307AAFE5F98}"/>
    <dgm:cxn modelId="{69D696DF-F39B-4125-9698-CE3E8402D737}" type="presOf" srcId="{F3FC02E7-91B1-417E-B83A-7F94C9F11874}" destId="{2BA6EE98-33E2-4D97-95CF-7C954DC56302}" srcOrd="1" destOrd="0" presId="urn:microsoft.com/office/officeart/2005/8/layout/hierarchy3"/>
    <dgm:cxn modelId="{BBEF05EA-973C-4346-80E1-6C662343A93A}" srcId="{F3FC02E7-91B1-417E-B83A-7F94C9F11874}" destId="{DBB9001A-DC2C-4FD1-9940-682B4009B061}" srcOrd="1" destOrd="0" parTransId="{3D520816-BCDC-42E9-B420-CF82EEBF46DC}" sibTransId="{EB72B583-F9E5-4848-807C-3269ABC0BEC5}"/>
    <dgm:cxn modelId="{512883EC-CB00-4F8E-A94B-9A81F7CCFBF3}" type="presOf" srcId="{ACCF7E21-CF35-42BF-8852-C9A6FD9E2778}" destId="{EBC34A1E-4D17-4446-BD83-7B4FDB75D5D2}" srcOrd="0" destOrd="0" presId="urn:microsoft.com/office/officeart/2005/8/layout/hierarchy3"/>
    <dgm:cxn modelId="{52B77FF5-2066-4C9B-9CCE-B252ED38310A}" type="presOf" srcId="{ED4051FC-F140-4258-BC07-242EA9832D28}" destId="{1063674A-C702-4D74-8D67-568E50B1034E}" srcOrd="0" destOrd="0" presId="urn:microsoft.com/office/officeart/2005/8/layout/hierarchy3"/>
    <dgm:cxn modelId="{71A55442-26DC-4C90-8E1B-605D6FB03F47}" type="presParOf" srcId="{762E9E2D-79BE-4AED-880D-CD8E1B927CDD}" destId="{0D655B72-6B80-4619-BBDC-C52E49CDA9BB}" srcOrd="0" destOrd="0" presId="urn:microsoft.com/office/officeart/2005/8/layout/hierarchy3"/>
    <dgm:cxn modelId="{845BE9E0-EDA9-4023-852C-78C51DB46627}" type="presParOf" srcId="{0D655B72-6B80-4619-BBDC-C52E49CDA9BB}" destId="{EEFABC15-1877-4026-A61B-3FBDBF97AF1C}" srcOrd="0" destOrd="0" presId="urn:microsoft.com/office/officeart/2005/8/layout/hierarchy3"/>
    <dgm:cxn modelId="{1FA6C1B3-BD19-4954-9A06-EB044FD313FE}" type="presParOf" srcId="{EEFABC15-1877-4026-A61B-3FBDBF97AF1C}" destId="{57CEBAA4-F24B-4A1F-BFD5-14B9DCBB781E}" srcOrd="0" destOrd="0" presId="urn:microsoft.com/office/officeart/2005/8/layout/hierarchy3"/>
    <dgm:cxn modelId="{CE051C12-9913-487F-984C-2B96730A484F}" type="presParOf" srcId="{EEFABC15-1877-4026-A61B-3FBDBF97AF1C}" destId="{2BA6EE98-33E2-4D97-95CF-7C954DC56302}" srcOrd="1" destOrd="0" presId="urn:microsoft.com/office/officeart/2005/8/layout/hierarchy3"/>
    <dgm:cxn modelId="{7F91A3D4-3182-4049-9143-6C525A5D93AC}" type="presParOf" srcId="{0D655B72-6B80-4619-BBDC-C52E49CDA9BB}" destId="{3B90F8C9-30BA-4CD4-B1B2-32A146E183EF}" srcOrd="1" destOrd="0" presId="urn:microsoft.com/office/officeart/2005/8/layout/hierarchy3"/>
    <dgm:cxn modelId="{8AAE32B3-9D4A-4966-BD4F-770782FB36DD}" type="presParOf" srcId="{3B90F8C9-30BA-4CD4-B1B2-32A146E183EF}" destId="{B2B64DD3-4E9A-4CE1-AFC8-7DC093DFAEDE}" srcOrd="0" destOrd="0" presId="urn:microsoft.com/office/officeart/2005/8/layout/hierarchy3"/>
    <dgm:cxn modelId="{1F321989-B470-4674-972B-A8D304F2AC0D}" type="presParOf" srcId="{3B90F8C9-30BA-4CD4-B1B2-32A146E183EF}" destId="{EDAE1EB5-4631-470C-8E68-794620A6CCFE}" srcOrd="1" destOrd="0" presId="urn:microsoft.com/office/officeart/2005/8/layout/hierarchy3"/>
    <dgm:cxn modelId="{1469FFDB-BD99-4341-97CB-13B92467CC3B}" type="presParOf" srcId="{3B90F8C9-30BA-4CD4-B1B2-32A146E183EF}" destId="{AD066BB9-C111-4C11-9058-C1774995955E}" srcOrd="2" destOrd="0" presId="urn:microsoft.com/office/officeart/2005/8/layout/hierarchy3"/>
    <dgm:cxn modelId="{34057C04-4CE8-49CF-978A-09750D90CEA0}" type="presParOf" srcId="{3B90F8C9-30BA-4CD4-B1B2-32A146E183EF}" destId="{F5F58B27-CA8B-4C0F-AD95-71F38F0CAC10}" srcOrd="3" destOrd="0" presId="urn:microsoft.com/office/officeart/2005/8/layout/hierarchy3"/>
    <dgm:cxn modelId="{F2BADAC2-8176-4FF1-92AD-D3DB5E178625}" type="presParOf" srcId="{762E9E2D-79BE-4AED-880D-CD8E1B927CDD}" destId="{40CED83C-B279-4269-B22C-A7B92A107174}" srcOrd="1" destOrd="0" presId="urn:microsoft.com/office/officeart/2005/8/layout/hierarchy3"/>
    <dgm:cxn modelId="{2ED36C06-65C9-4932-A4AE-4A6518E479B4}" type="presParOf" srcId="{40CED83C-B279-4269-B22C-A7B92A107174}" destId="{FC4A3113-24C6-4306-84AE-9C1A5730B80B}" srcOrd="0" destOrd="0" presId="urn:microsoft.com/office/officeart/2005/8/layout/hierarchy3"/>
    <dgm:cxn modelId="{91B72452-5856-48B6-9061-C441CE6F834F}" type="presParOf" srcId="{FC4A3113-24C6-4306-84AE-9C1A5730B80B}" destId="{1063674A-C702-4D74-8D67-568E50B1034E}" srcOrd="0" destOrd="0" presId="urn:microsoft.com/office/officeart/2005/8/layout/hierarchy3"/>
    <dgm:cxn modelId="{F66FA4D7-A50C-4646-A613-58648423923E}" type="presParOf" srcId="{FC4A3113-24C6-4306-84AE-9C1A5730B80B}" destId="{EE048167-2209-4B95-8186-B0095E5D2A81}" srcOrd="1" destOrd="0" presId="urn:microsoft.com/office/officeart/2005/8/layout/hierarchy3"/>
    <dgm:cxn modelId="{E6A50254-1554-444E-9B64-D11E5F67BCC1}" type="presParOf" srcId="{40CED83C-B279-4269-B22C-A7B92A107174}" destId="{62D376D9-5C81-425F-B3CA-B66625B3BEEA}" srcOrd="1" destOrd="0" presId="urn:microsoft.com/office/officeart/2005/8/layout/hierarchy3"/>
    <dgm:cxn modelId="{282A038B-9295-4A8C-8932-0F3251D3F9B3}" type="presParOf" srcId="{62D376D9-5C81-425F-B3CA-B66625B3BEEA}" destId="{583EAD00-4E0D-4BDC-BC41-0AA2E804C213}" srcOrd="0" destOrd="0" presId="urn:microsoft.com/office/officeart/2005/8/layout/hierarchy3"/>
    <dgm:cxn modelId="{38007E54-2DEA-4B04-9B0D-8D51B19406CE}" type="presParOf" srcId="{62D376D9-5C81-425F-B3CA-B66625B3BEEA}" destId="{600C2F39-EEDF-43DF-AB3F-F4B23E30E4D8}" srcOrd="1" destOrd="0" presId="urn:microsoft.com/office/officeart/2005/8/layout/hierarchy3"/>
    <dgm:cxn modelId="{6147A7A8-9475-4161-A166-087481D1C482}" type="presParOf" srcId="{62D376D9-5C81-425F-B3CA-B66625B3BEEA}" destId="{6E98C872-C844-48B2-B351-01F23B3BD303}" srcOrd="2" destOrd="0" presId="urn:microsoft.com/office/officeart/2005/8/layout/hierarchy3"/>
    <dgm:cxn modelId="{168EAE87-2101-4BCD-B146-BF94529EDE3E}" type="presParOf" srcId="{62D376D9-5C81-425F-B3CA-B66625B3BEEA}" destId="{1D4B1167-AEA0-4A1C-9502-F082DBF83781}" srcOrd="3" destOrd="0" presId="urn:microsoft.com/office/officeart/2005/8/layout/hierarchy3"/>
    <dgm:cxn modelId="{9AE231B8-719F-435B-8575-BB9C9C6E5119}" type="presParOf" srcId="{62D376D9-5C81-425F-B3CA-B66625B3BEEA}" destId="{EBC34A1E-4D17-4446-BD83-7B4FDB75D5D2}" srcOrd="4" destOrd="0" presId="urn:microsoft.com/office/officeart/2005/8/layout/hierarchy3"/>
    <dgm:cxn modelId="{27D59346-0720-4FC0-B5AE-0DD692E63975}" type="presParOf" srcId="{62D376D9-5C81-425F-B3CA-B66625B3BEEA}" destId="{AE3BBF13-8601-47C7-AAE6-0D5F66F0663B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3486004" y="-1098490"/>
          <a:ext cx="2102504" cy="4301245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 и 2 предмета по выбору).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2386634" y="103516"/>
        <a:ext cx="4198609" cy="1897232"/>
      </dsp:txXfrm>
    </dsp:sp>
    <dsp:sp modelId="{15B0345F-08DF-40B4-9332-66145C86C1A3}">
      <dsp:nvSpPr>
        <dsp:cNvPr id="0" name=""/>
        <dsp:cNvSpPr/>
      </dsp:nvSpPr>
      <dsp:spPr>
        <a:xfrm>
          <a:off x="0" y="197"/>
          <a:ext cx="2386634" cy="2103798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02699" y="102896"/>
        <a:ext cx="2181236" cy="1898400"/>
      </dsp:txXfrm>
    </dsp:sp>
    <dsp:sp modelId="{5196134E-C89A-4CA9-A119-544BF4A08674}">
      <dsp:nvSpPr>
        <dsp:cNvPr id="0" name=""/>
        <dsp:cNvSpPr/>
      </dsp:nvSpPr>
      <dsp:spPr>
        <a:xfrm rot="5400000">
          <a:off x="3663747" y="881744"/>
          <a:ext cx="1768624" cy="4280527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Сокращают количество экзаменов до двух обязательных!</a:t>
          </a:r>
        </a:p>
      </dsp:txBody>
      <dsp:txXfrm rot="-5400000">
        <a:off x="2407796" y="2224033"/>
        <a:ext cx="4194190" cy="1595950"/>
      </dsp:txXfrm>
    </dsp:sp>
    <dsp:sp modelId="{56F0168E-E8D3-456C-8F05-EF1682376189}">
      <dsp:nvSpPr>
        <dsp:cNvPr id="0" name=""/>
        <dsp:cNvSpPr/>
      </dsp:nvSpPr>
      <dsp:spPr>
        <a:xfrm>
          <a:off x="0" y="2193676"/>
          <a:ext cx="2407796" cy="179289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sp:txBody>
      <dsp:txXfrm>
        <a:off x="87522" y="2281198"/>
        <a:ext cx="2232752" cy="1617849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3071122" y="-734920"/>
          <a:ext cx="2148315" cy="3901440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(2 обязательных, 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остальные по выбору выпускника, которые нужны для поступления в вуз).  </a:t>
          </a:r>
          <a:endParaRPr lang="ru-RU" sz="1800" b="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2194560" y="246514"/>
        <a:ext cx="3796568" cy="1938571"/>
      </dsp:txXfrm>
    </dsp:sp>
    <dsp:sp modelId="{15B0345F-08DF-40B4-9332-66145C86C1A3}">
      <dsp:nvSpPr>
        <dsp:cNvPr id="0" name=""/>
        <dsp:cNvSpPr/>
      </dsp:nvSpPr>
      <dsp:spPr>
        <a:xfrm>
          <a:off x="0" y="76642"/>
          <a:ext cx="2194560" cy="231449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- 11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07130" y="183772"/>
        <a:ext cx="1980300" cy="2100235"/>
      </dsp:txXfrm>
    </dsp:sp>
    <dsp:sp modelId="{5196134E-C89A-4CA9-A119-544BF4A08674}">
      <dsp:nvSpPr>
        <dsp:cNvPr id="0" name=""/>
        <dsp:cNvSpPr/>
      </dsp:nvSpPr>
      <dsp:spPr>
        <a:xfrm rot="5400000">
          <a:off x="2944609" y="1685429"/>
          <a:ext cx="2405150" cy="3897630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(ЕГЭ, ГВЭ, ЕГЭ и ГВЭ).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- 2 обязательных для получения аттестата.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по учебным предметам, которые нужны для поступления в вуз. </a:t>
          </a:r>
        </a:p>
      </dsp:txBody>
      <dsp:txXfrm rot="-5400000">
        <a:off x="2198369" y="2549079"/>
        <a:ext cx="3780220" cy="2170330"/>
      </dsp:txXfrm>
    </dsp:sp>
    <dsp:sp modelId="{56F0168E-E8D3-456C-8F05-EF1682376189}">
      <dsp:nvSpPr>
        <dsp:cNvPr id="0" name=""/>
        <dsp:cNvSpPr/>
      </dsp:nvSpPr>
      <dsp:spPr>
        <a:xfrm>
          <a:off x="0" y="2522328"/>
          <a:ext cx="2192416" cy="2314495"/>
        </a:xfrm>
        <a:prstGeom prst="roundRect">
          <a:avLst/>
        </a:prstGeom>
        <a:solidFill>
          <a:srgbClr val="7CD6BA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sp:txBody>
      <dsp:txXfrm>
        <a:off x="107025" y="2629353"/>
        <a:ext cx="1978366" cy="2100445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57CEBAA4-F24B-4A1F-BFD5-14B9DCBB781E}">
      <dsp:nvSpPr>
        <dsp:cNvPr id="0" name=""/>
        <dsp:cNvSpPr/>
      </dsp:nvSpPr>
      <dsp:spPr>
        <a:xfrm>
          <a:off x="102844" y="86714"/>
          <a:ext cx="2898991" cy="115324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ГИА-9</a:t>
          </a:r>
        </a:p>
      </dsp:txBody>
      <dsp:txXfrm>
        <a:off x="136621" y="120491"/>
        <a:ext cx="2831437" cy="1085692"/>
      </dsp:txXfrm>
    </dsp:sp>
    <dsp:sp modelId="{B2B64DD3-4E9A-4CE1-AFC8-7DC093DFAEDE}">
      <dsp:nvSpPr>
        <dsp:cNvPr id="0" name=""/>
        <dsp:cNvSpPr/>
      </dsp:nvSpPr>
      <dsp:spPr>
        <a:xfrm>
          <a:off x="392743" y="1239960"/>
          <a:ext cx="413441" cy="178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614"/>
              </a:lnTo>
              <a:lnTo>
                <a:pt x="413441" y="1781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DAE1EB5-4631-470C-8E68-794620A6CCFE}">
      <dsp:nvSpPr>
        <dsp:cNvPr id="0" name=""/>
        <dsp:cNvSpPr/>
      </dsp:nvSpPr>
      <dsp:spPr>
        <a:xfrm>
          <a:off x="806184" y="1974344"/>
          <a:ext cx="2496787" cy="209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Досрочный                          с 23.04.-18.05.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 Основной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 с 21.05 по 02.07.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7529" y="2035689"/>
        <a:ext cx="2374097" cy="1971770"/>
      </dsp:txXfrm>
    </dsp:sp>
    <dsp:sp modelId="{AD066BB9-C111-4C11-9058-C1774995955E}">
      <dsp:nvSpPr>
        <dsp:cNvPr id="0" name=""/>
        <dsp:cNvSpPr/>
      </dsp:nvSpPr>
      <dsp:spPr>
        <a:xfrm>
          <a:off x="347023" y="1239960"/>
          <a:ext cx="91440" cy="3599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773"/>
              </a:lnTo>
              <a:lnTo>
                <a:pt x="135403" y="3599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F5F58B27-CA8B-4C0F-AD95-71F38F0CAC10}">
      <dsp:nvSpPr>
        <dsp:cNvPr id="0" name=""/>
        <dsp:cNvSpPr/>
      </dsp:nvSpPr>
      <dsp:spPr>
        <a:xfrm>
          <a:off x="482427" y="4464956"/>
          <a:ext cx="2909358" cy="749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с 03.09-24.09.</a:t>
          </a:r>
        </a:p>
      </dsp:txBody>
      <dsp:txXfrm>
        <a:off x="504381" y="4486910"/>
        <a:ext cx="2865450" cy="705647"/>
      </dsp:txXfrm>
    </dsp:sp>
    <dsp:sp modelId="{1063674A-C702-4D74-8D67-568E50B1034E}">
      <dsp:nvSpPr>
        <dsp:cNvPr id="0" name=""/>
        <dsp:cNvSpPr/>
      </dsp:nvSpPr>
      <dsp:spPr>
        <a:xfrm>
          <a:off x="3222196" y="131732"/>
          <a:ext cx="2609706" cy="106321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ИС-9</a:t>
          </a:r>
        </a:p>
      </dsp:txBody>
      <dsp:txXfrm>
        <a:off x="3253336" y="162872"/>
        <a:ext cx="2547426" cy="1000934"/>
      </dsp:txXfrm>
    </dsp:sp>
    <dsp:sp modelId="{583EAD00-4E0D-4BDC-BC41-0AA2E804C213}">
      <dsp:nvSpPr>
        <dsp:cNvPr id="0" name=""/>
        <dsp:cNvSpPr/>
      </dsp:nvSpPr>
      <dsp:spPr>
        <a:xfrm>
          <a:off x="3483167" y="1194947"/>
          <a:ext cx="332029" cy="100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906"/>
              </a:lnTo>
              <a:lnTo>
                <a:pt x="332029" y="1005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00C2F39-EEDF-43DF-AB3F-F4B23E30E4D8}">
      <dsp:nvSpPr>
        <dsp:cNvPr id="0" name=""/>
        <dsp:cNvSpPr/>
      </dsp:nvSpPr>
      <dsp:spPr>
        <a:xfrm>
          <a:off x="3815196" y="1699958"/>
          <a:ext cx="2838343" cy="1001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 14.02.2024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537" y="1729299"/>
        <a:ext cx="2779661" cy="943106"/>
      </dsp:txXfrm>
    </dsp:sp>
    <dsp:sp modelId="{6E98C872-C844-48B2-B351-01F23B3BD303}">
      <dsp:nvSpPr>
        <dsp:cNvPr id="0" name=""/>
        <dsp:cNvSpPr/>
      </dsp:nvSpPr>
      <dsp:spPr>
        <a:xfrm>
          <a:off x="3483167" y="1194947"/>
          <a:ext cx="608489" cy="2298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203"/>
              </a:lnTo>
              <a:lnTo>
                <a:pt x="608489" y="2298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1D4B1167-AEA0-4A1C-9502-F082DBF83781}">
      <dsp:nvSpPr>
        <dsp:cNvPr id="0" name=""/>
        <dsp:cNvSpPr/>
      </dsp:nvSpPr>
      <dsp:spPr>
        <a:xfrm>
          <a:off x="4091656" y="3056919"/>
          <a:ext cx="2613630" cy="872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Дополнительный 13.03.2024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7210" y="3082473"/>
        <a:ext cx="2562522" cy="821354"/>
      </dsp:txXfrm>
    </dsp:sp>
    <dsp:sp modelId="{EBC34A1E-4D17-4446-BD83-7B4FDB75D5D2}">
      <dsp:nvSpPr>
        <dsp:cNvPr id="0" name=""/>
        <dsp:cNvSpPr/>
      </dsp:nvSpPr>
      <dsp:spPr>
        <a:xfrm>
          <a:off x="3483167" y="1194947"/>
          <a:ext cx="217620" cy="3323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914"/>
              </a:lnTo>
              <a:lnTo>
                <a:pt x="217620" y="3323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AE3BBF13-8601-47C7-AAE6-0D5F66F0663B}">
      <dsp:nvSpPr>
        <dsp:cNvPr id="0" name=""/>
        <dsp:cNvSpPr/>
      </dsp:nvSpPr>
      <dsp:spPr>
        <a:xfrm>
          <a:off x="3700787" y="4070088"/>
          <a:ext cx="3296523" cy="89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15.04.2024</a:t>
          </a:r>
        </a:p>
      </dsp:txBody>
      <dsp:txXfrm>
        <a:off x="3727075" y="4096376"/>
        <a:ext cx="3243947" cy="844969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  <dsp:sp modelId="{57CEBAA4-F24B-4A1F-BFD5-14B9DCBB781E}">
      <dsp:nvSpPr>
        <dsp:cNvPr id="0" name=""/>
        <dsp:cNvSpPr/>
      </dsp:nvSpPr>
      <dsp:spPr>
        <a:xfrm>
          <a:off x="87255" y="143991"/>
          <a:ext cx="2995093" cy="99517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ГИА-11</a:t>
          </a:r>
        </a:p>
      </dsp:txBody>
      <dsp:txXfrm>
        <a:off x="116403" y="173139"/>
        <a:ext cx="2936797" cy="936878"/>
      </dsp:txXfrm>
    </dsp:sp>
    <dsp:sp modelId="{B2B64DD3-4E9A-4CE1-AFC8-7DC093DFAEDE}">
      <dsp:nvSpPr>
        <dsp:cNvPr id="0" name=""/>
        <dsp:cNvSpPr/>
      </dsp:nvSpPr>
      <dsp:spPr>
        <a:xfrm>
          <a:off x="386764" y="1139165"/>
          <a:ext cx="406117" cy="1610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706"/>
              </a:lnTo>
              <a:lnTo>
                <a:pt x="406117" y="1610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DAE1EB5-4631-470C-8E68-794620A6CCFE}">
      <dsp:nvSpPr>
        <dsp:cNvPr id="0" name=""/>
        <dsp:cNvSpPr/>
      </dsp:nvSpPr>
      <dsp:spPr>
        <a:xfrm>
          <a:off x="792882" y="1772890"/>
          <a:ext cx="2755346" cy="1953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Досрочный                          с 22.03.-22.04.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 Основной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 с 23.05 по 01.07.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112" y="1830120"/>
        <a:ext cx="2640886" cy="1839505"/>
      </dsp:txXfrm>
    </dsp:sp>
    <dsp:sp modelId="{AD066BB9-C111-4C11-9058-C1774995955E}">
      <dsp:nvSpPr>
        <dsp:cNvPr id="0" name=""/>
        <dsp:cNvSpPr/>
      </dsp:nvSpPr>
      <dsp:spPr>
        <a:xfrm>
          <a:off x="386764" y="1139165"/>
          <a:ext cx="126736" cy="341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2909"/>
              </a:lnTo>
              <a:lnTo>
                <a:pt x="126736" y="3412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F5F58B27-CA8B-4C0F-AD95-71F38F0CAC10}">
      <dsp:nvSpPr>
        <dsp:cNvPr id="0" name=""/>
        <dsp:cNvSpPr/>
      </dsp:nvSpPr>
      <dsp:spPr>
        <a:xfrm>
          <a:off x="513501" y="4068706"/>
          <a:ext cx="2932043" cy="966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с 04.09-23.09.</a:t>
          </a:r>
        </a:p>
      </dsp:txBody>
      <dsp:txXfrm>
        <a:off x="541816" y="4097021"/>
        <a:ext cx="2875413" cy="910106"/>
      </dsp:txXfrm>
    </dsp:sp>
    <dsp:sp modelId="{1063674A-C702-4D74-8D67-568E50B1034E}">
      <dsp:nvSpPr>
        <dsp:cNvPr id="0" name=""/>
        <dsp:cNvSpPr/>
      </dsp:nvSpPr>
      <dsp:spPr>
        <a:xfrm>
          <a:off x="3477699" y="149598"/>
          <a:ext cx="3034461" cy="91748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ИС(И)</a:t>
          </a:r>
        </a:p>
      </dsp:txBody>
      <dsp:txXfrm>
        <a:off x="3504571" y="176470"/>
        <a:ext cx="2980717" cy="863739"/>
      </dsp:txXfrm>
    </dsp:sp>
    <dsp:sp modelId="{583EAD00-4E0D-4BDC-BC41-0AA2E804C213}">
      <dsp:nvSpPr>
        <dsp:cNvPr id="0" name=""/>
        <dsp:cNvSpPr/>
      </dsp:nvSpPr>
      <dsp:spPr>
        <a:xfrm>
          <a:off x="3781145" y="1067081"/>
          <a:ext cx="100697" cy="901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69"/>
              </a:lnTo>
              <a:lnTo>
                <a:pt x="100697" y="9012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00C2F39-EEDF-43DF-AB3F-F4B23E30E4D8}">
      <dsp:nvSpPr>
        <dsp:cNvPr id="0" name=""/>
        <dsp:cNvSpPr/>
      </dsp:nvSpPr>
      <dsp:spPr>
        <a:xfrm>
          <a:off x="3881843" y="1536113"/>
          <a:ext cx="2449299" cy="864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06.12.2024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7163" y="1561433"/>
        <a:ext cx="2398659" cy="813836"/>
      </dsp:txXfrm>
    </dsp:sp>
    <dsp:sp modelId="{6E98C872-C844-48B2-B351-01F23B3BD303}">
      <dsp:nvSpPr>
        <dsp:cNvPr id="0" name=""/>
        <dsp:cNvSpPr/>
      </dsp:nvSpPr>
      <dsp:spPr>
        <a:xfrm>
          <a:off x="3781145" y="1067081"/>
          <a:ext cx="296880" cy="201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435"/>
              </a:lnTo>
              <a:lnTo>
                <a:pt x="296880" y="20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1D4B1167-AEA0-4A1C-9502-F082DBF83781}">
      <dsp:nvSpPr>
        <dsp:cNvPr id="0" name=""/>
        <dsp:cNvSpPr/>
      </dsp:nvSpPr>
      <dsp:spPr>
        <a:xfrm>
          <a:off x="4078026" y="2707079"/>
          <a:ext cx="2548275" cy="75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Дополнительный</a:t>
          </a:r>
          <a:r>
            <a:rPr lang="ru-RU" sz="2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r>
            <a:rPr lang="ru-RU" sz="2400" kern="1200" dirty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rPr>
            <a:t>07.02.2024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 panose="02020603050405020304"/>
              <a:cs typeface="Times New Roman" pitchFamily="18" charset="0" panose="02020603050405020304"/>
            </a:rPr>
            <a:t>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0077" y="2729130"/>
        <a:ext cx="2504173" cy="708774"/>
      </dsp:txXfrm>
    </dsp:sp>
    <dsp:sp modelId="{EBC34A1E-4D17-4446-BD83-7B4FDB75D5D2}">
      <dsp:nvSpPr>
        <dsp:cNvPr id="0" name=""/>
        <dsp:cNvSpPr/>
      </dsp:nvSpPr>
      <dsp:spPr>
        <a:xfrm>
          <a:off x="3735425" y="1067081"/>
          <a:ext cx="91440" cy="3033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3456"/>
              </a:lnTo>
              <a:lnTo>
                <a:pt x="46198" y="3033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AE3BBF13-8601-47C7-AAE6-0D5F66F0663B}">
      <dsp:nvSpPr>
        <dsp:cNvPr id="0" name=""/>
        <dsp:cNvSpPr/>
      </dsp:nvSpPr>
      <dsp:spPr>
        <a:xfrm>
          <a:off x="3781624" y="3581375"/>
          <a:ext cx="2844677" cy="1038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10.04.2024</a:t>
          </a:r>
        </a:p>
      </dsp:txBody>
      <dsp:txXfrm>
        <a:off x="3812035" y="3611786"/>
        <a:ext cx="2783855" cy="977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0000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arentText" refType="w" fact="0.360000"/>
          <dgm:constr type="w" for="ch" forName="descendantText" refType="w" fact="0.640000"/>
          <dgm:constr type="h" for="ch" forName="parentText" refType="h"/>
          <dgm:constr type="h" for="ch" forName="descendantText" refType="h" refFor="ch" refForName="parentText" fact="0.800000"/>
        </dgm:constrLst>
        <dgm:ruleLst/>
        <dgm:layoutNode name="parentText">
          <dgm:varLst>
            <dgm:chMax val="1"/>
            <dgm:bulletEnabled val="1"/>
          </dgm:varLst>
          <dgm:alg type="tx"/>
          <dgm:shape type="roundRect" r:blip="" zOrderOff="3">
            <dgm:adjLst/>
          </dgm:shape>
          <dgm:presOf axis="self" ptType="node"/>
          <dgm:constrLst>
            <dgm:constr type="tMarg" refType="primFontSz" fact="0.150000"/>
            <dgm:constr type="bMarg" refType="primFontSz" fact="0.15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rot="90.000000" type="round2SameRect" r:blip="">
                    <dgm:adjLst/>
                  </dgm:shape>
                </dgm:if>
                <dgm:else name="Name12">
                  <dgm:shape rot="-90.00000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00000"/>
                <dgm:constr type="rMarg" refType="secFontSz" fact="0.300000"/>
                <dgm:constr type="tMarg" refType="secFontSz" fact="0.150000"/>
                <dgm:constr type="bMarg" refType="secFontSz" fact="0.150000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0000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arentText" refType="w" fact="0.360000"/>
          <dgm:constr type="w" for="ch" forName="descendantText" refType="w" fact="0.640000"/>
          <dgm:constr type="h" for="ch" forName="parentText" refType="h"/>
          <dgm:constr type="h" for="ch" forName="descendantText" refType="h" refFor="ch" refForName="parentText" fact="0.800000"/>
        </dgm:constrLst>
        <dgm:ruleLst/>
        <dgm:layoutNode name="parentText">
          <dgm:varLst>
            <dgm:chMax val="1"/>
            <dgm:bulletEnabled val="1"/>
          </dgm:varLst>
          <dgm:alg type="tx"/>
          <dgm:shape type="roundRect" r:blip="" zOrderOff="3">
            <dgm:adjLst/>
          </dgm:shape>
          <dgm:presOf axis="self" ptType="node"/>
          <dgm:constrLst>
            <dgm:constr type="tMarg" refType="primFontSz" fact="0.150000"/>
            <dgm:constr type="bMarg" refType="primFontSz" fact="0.15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rot="90.000000" type="round2SameRect" r:blip="">
                    <dgm:adjLst/>
                  </dgm:shape>
                </dgm:if>
                <dgm:else name="Name12">
                  <dgm:shape rot="-90.00000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00000"/>
                <dgm:constr type="rMarg" refType="secFontSz" fact="0.300000"/>
                <dgm:constr type="tMarg" refType="secFontSz" fact="0.150000"/>
                <dgm:constr type="bMarg" refType="secFontSz" fact="0.150000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 val="norm"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00000"/>
      <dgm:constr type="w" for="des" forName="childText" refType="w" refFor="des" refForName="rootComposite" fact="0.800000"/>
      <dgm:constr type="h" for="des" forName="childText" refType="h" refFor="des" refForName="rootComposite"/>
      <dgm:constr type="sibSp" refType="w" refFor="des" refForName="rootComposite" fact="0.250000"/>
      <dgm:constr type="sibSp" for="des" forName="childShape" refType="h" refFor="des" refForName="childText" fact="0.250000"/>
      <dgm:constr type="sp" for="des" forName="root" refType="h" refFor="des" refForName="childText" fact="0.250000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0000000000000001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00000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00000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00000"/>
                </dgm:adjLst>
              </dgm:shape>
              <dgm:presOf axis="self" ptType="node" cnt="1"/>
              <dgm:constrLst>
                <dgm:constr type="tMarg" refType="primFontSz" fact="0.100000"/>
                <dgm:constr type="bMarg" refType="primFontSz" fact="0.100000"/>
                <dgm:constr type="lMarg" refType="primFontSz" fact="0.150000"/>
                <dgm:constr type="rMarg" refType="primFontSz" fact="0.150000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00000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00000"/>
                    </dgm:adjLst>
                  </dgm:shape>
                  <dgm:presOf axis="self desOrSelf" ptType="node node" st="1 1" cnt="1 0"/>
                  <dgm:constrLst>
                    <dgm:constr type="tMarg" refType="primFontSz" fact="0.100000"/>
                    <dgm:constr type="bMarg" refType="primFontSz" fact="0.100000"/>
                    <dgm:constr type="lMarg" refType="primFontSz" fact="0.150000"/>
                    <dgm:constr type="rMarg" refType="primFontSz" fact="0.150000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 val="norm"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00000"/>
      <dgm:constr type="w" for="des" forName="childText" refType="w" refFor="des" refForName="rootComposite" fact="0.800000"/>
      <dgm:constr type="h" for="des" forName="childText" refType="h" refFor="des" refForName="rootComposite"/>
      <dgm:constr type="sibSp" refType="w" refFor="des" refForName="rootComposite" fact="0.250000"/>
      <dgm:constr type="sibSp" for="des" forName="childShape" refType="h" refFor="des" refForName="childText" fact="0.250000"/>
      <dgm:constr type="sp" for="des" forName="root" refType="h" refFor="des" refForName="childText" fact="0.250000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0000000000000001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00000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00000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00000"/>
                </dgm:adjLst>
              </dgm:shape>
              <dgm:presOf axis="self" ptType="node" cnt="1"/>
              <dgm:constrLst>
                <dgm:constr type="tMarg" refType="primFontSz" fact="0.100000"/>
                <dgm:constr type="bMarg" refType="primFontSz" fact="0.100000"/>
                <dgm:constr type="lMarg" refType="primFontSz" fact="0.150000"/>
                <dgm:constr type="rMarg" refType="primFontSz" fact="0.150000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00000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00000"/>
                    </dgm:adjLst>
                  </dgm:shape>
                  <dgm:presOf axis="self desOrSelf" ptType="node node" st="1 1" cnt="1 0"/>
                  <dgm:constrLst>
                    <dgm:constr type="tMarg" refType="primFontSz" fact="0.100000"/>
                    <dgm:constr type="bMarg" refType="primFontSz" fact="0.100000"/>
                    <dgm:constr type="lMarg" refType="primFontSz" fact="0.150000"/>
                    <dgm:constr type="rMarg" refType="primFontSz" fact="0.150000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DF3F4C4C-AFBE-4669-901B-F32D870E6A0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5E672BE3-1828-4361-8C5C-8C26B579C4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ChangeAspect="1" noGrp="1" noRot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ChangeArrowheads="1"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>
              <a:latin typeface="Calibri" pitchFamily="34" charset="0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ChangeArrowheads="1" noChangeAspect="1" noGrp="1" noRo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>
              <a:latin typeface="Calibri" pitchFamily="34" charset="0" panose="020F0502020204030204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</p:spPr>
        <p:txBody>
          <a:bodyPr/>
          <a:lstStyle>
            <a:lvl1pPr defTabSz="955923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71331" indent="-296666" defTabSz="955923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86663" indent="-237333" defTabSz="955923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61328" indent="-237333" defTabSz="955923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135993" indent="-237333" defTabSz="955923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610658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3085323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559988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4034653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fld id="{30ABDD13-337C-41E0-84B3-7DCB7804E4FB}" type="slidenum">
              <a:rPr lang="ru-RU" altLang="ru-RU" smtClean="0">
                <a:latin typeface="Constantia" pitchFamily="18" charset="0" panose="02030602050306030303"/>
              </a:rPr>
              <a:pPr/>
              <a:t>2</a:t>
            </a:fld>
            <a:endParaRPr lang="ru-RU" altLang="ru-RU">
              <a:latin typeface="Constantia" pitchFamily="18" charset="0" panose="0203060205030603030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ChangeAspect="1" noGrp="1" noRo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/>
          </a:bodyPr>
          <a:lstStyle/>
          <a:p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5C4823-2E21-4A0C-8EB7-793C10241C0D}" type="slidenum">
              <a:rPr lang="ru-RU" smtClean="0">
                <a:cs typeface="Arial" charset="0"/>
              </a:rPr>
              <a:pPr/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ChangeAspect="1" noGrp="1" noRo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/>
          </a:bodyPr>
          <a:lstStyle/>
          <a:p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5C4823-2E21-4A0C-8EB7-793C10241C0D}" type="slidenum">
              <a:rPr lang="ru-RU" smtClean="0">
                <a:cs typeface="Arial" charset="0"/>
              </a:rPr>
              <a:pPr/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72BE3-1828-4361-8C5C-8C26B579C46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72BE3-1828-4361-8C5C-8C26B579C46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/>
          <p:cNvSpPr/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8" name="Freeform 9"/>
          <p:cNvSpPr/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3"/>
          <p:cNvSpPr/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2" name="Freeform 12"/>
          <p:cNvSpPr/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/>
          <p:cNvSpPr/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7" name="Freeform 9"/>
          <p:cNvSpPr/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/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Freeform 12"/>
          <p:cNvSpPr/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/>
            <p:cNvSpPr>
              <a:spLocks noChangeArrowheads="1" noChangeAspect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/>
          <p:cNvSpPr>
            <a:spLocks noChangeArrowheads="1" noChangeAspect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5"/>
          <p:cNvSpPr/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7"/>
          <p:cNvSpPr/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8"/>
          <p:cNvSpPr/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9"/>
          <p:cNvSpPr/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10"/>
          <p:cNvSpPr/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1"/>
          <p:cNvSpPr/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/>
          <p:cNvSpPr/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/>
          <p:cNvSpPr/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/>
          <p:cNvSpPr/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/>
          <p:cNvSpPr/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/>
          <p:cNvSpPr/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9"/>
          <p:cNvSpPr/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/>
          <p:cNvSpPr/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/>
          <p:cNvSpPr/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/>
          <p:cNvSpPr/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/>
          <p:cNvSpPr/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/>
          <p:cNvSpPr/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/>
          <p:cNvSpPr/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/>
          <p:cNvSpPr/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/>
          <p:cNvSpPr/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/>
          <p:cNvSpPr/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/>
          <p:cNvSpPr/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/>
          <p:cNvSpPr/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8" name="Freeform 9"/>
          <p:cNvSpPr/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3"/>
          <p:cNvSpPr/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2" name="Freeform 12"/>
          <p:cNvSpPr/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/>
          <p:cNvSpPr/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7" name="Freeform 9"/>
          <p:cNvSpPr/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/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Freeform 12"/>
          <p:cNvSpPr/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/>
            <p:cNvSpPr>
              <a:spLocks noChangeArrowheads="1" noChangeAspect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/>
          <p:cNvSpPr>
            <a:spLocks noChangeArrowheads="1" noChangeAspect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5"/>
          <p:cNvSpPr/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7"/>
          <p:cNvSpPr/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8"/>
          <p:cNvSpPr/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9"/>
          <p:cNvSpPr/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10"/>
          <p:cNvSpPr/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1"/>
          <p:cNvSpPr/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/>
          <p:cNvSpPr/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/>
          <p:cNvSpPr/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/>
          <p:cNvSpPr/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/>
          <p:cNvSpPr/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/>
          <p:cNvSpPr/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9"/>
          <p:cNvSpPr/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/>
          <p:cNvSpPr/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/>
          <p:cNvSpPr/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/>
          <p:cNvSpPr/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/>
          <p:cNvSpPr/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/>
          <p:cNvSpPr/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/>
          <p:cNvSpPr/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/>
          <p:cNvSpPr/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/>
          <p:cNvSpPr/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/>
          <p:cNvSpPr/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/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/>
          <p:cNvSpPr/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defTabSz="914354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defTabSz="914354"/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defTabSz="914354"/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 defTabSz="914354"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ftr="0" hdr="0" sldNum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defTabSz="914354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defTabSz="914354"/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defTabSz="914354"/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 defTabSz="914354"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ftr="0" hdr="0" sldNum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2"/>
          </a:solidFill>
          <a:latin typeface="Open Sans" pitchFamily="34" charset="0" panose="020B0606030504020204"/>
          <a:ea typeface="Open Sans" pitchFamily="34" charset="0" panose="020B0606030504020204"/>
          <a:cs typeface="Open Sans" pitchFamily="34" charset="0" panose="020B060603050402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jpg"/><Relationship Id="rId10" Type="http://schemas.openxmlformats.org/officeDocument/2006/relationships/image" Target="../media/image3.png"/><Relationship Id="rId11" Type="http://schemas.openxmlformats.org/officeDocument/2006/relationships/image" Target="../media/image3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.png"/><Relationship Id="rId6" Type="http://schemas.openxmlformats.org/officeDocument/2006/relationships/image" Target="../media/image36.jpg"/><Relationship Id="rId7" Type="http://schemas.openxmlformats.org/officeDocument/2006/relationships/image" Target="../media/image8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3.xml" /><Relationship Id="rId4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4.xml" /><Relationship Id="rId4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6" Type="http://schemas.openxmlformats.org/officeDocument/2006/relationships/diagramLayout" Target="../diagrams/layout4.xml" /><Relationship Id="rId7" Type="http://schemas.openxmlformats.org/officeDocument/2006/relationships/diagramQuickStyle" Target="../diagrams/quickStyle4.xml" /><Relationship Id="rId8" Type="http://schemas.openxmlformats.org/officeDocument/2006/relationships/image" Target="../media/image8.pn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1" Type="http://schemas.openxmlformats.org/officeDocument/2006/relationships/image" Target="../media/image1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hyperlink" Target="https://www.youtube.com/watch?v=gMvlWMFSkRM" TargetMode="External"/><Relationship Id="rId4" Type="http://schemas.openxmlformats.org/officeDocument/2006/relationships/hyperlink" Target="https://www.youtube.com/watch?v=2Nshmnm09FU" TargetMode="External"/><Relationship Id="rId5" Type="http://schemas.openxmlformats.org/officeDocument/2006/relationships/hyperlink" Target="https://www.youtube.com/watch?v=B170yrTlPH0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" y="0"/>
            <a:ext cx="12158200" cy="6858000"/>
          </a:xfrm>
          <a:prstGeom prst="rect">
            <a:avLst/>
          </a:prstGeom>
        </p:spPr>
      </p:pic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201901" y="5515509"/>
            <a:ext cx="938979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 panose="02020603050405020304"/>
              </a:rPr>
              <a:t>Особенности государственной итоговой аттестации по образовательным программам основного общего и среднего общего образования в 2024 году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067301" y="1074738"/>
            <a:ext cx="19653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eaLnBrk="1" hangingPunct="1"/>
            <a:endParaRPr lang="ru-RU" altLang="ru-RU">
              <a:latin typeface="Constantia" pitchFamily="18" charset="0" panose="02030602050306030303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3799" y="-1"/>
            <a:ext cx="5063708" cy="1200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881189" y="181533"/>
            <a:ext cx="9405376" cy="68804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Организация проведения ГИА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на территории 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г.о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. Самара в 2024 году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24104" y="1202389"/>
            <a:ext cx="11772061" cy="537145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проведения экзаменов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образовательных организаций           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Самара (далее – ОО) и утверждены министерством образования и науки Самарской области.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экзаменационная комиссия (ГЭК) Самарской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организует и координирует работу по подготовке и проведению ГИА, обеспечивает соблюдение Порядка ГИА, рассматривает, принимает решение об утверждении, изменении или отмене результатов ГИА.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выдачи результатов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(после утверждения ГЭК результаты в течении одного рабочего дня передаются в ОО для ознакомления участников ГИА).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 подачи апелляций о несогласии с выставленными баллами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(можно подать апелляцию в течении 2-х рабочих дней, следующих за официальным днем объявления результатов ГИА).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Конфликтная комиссия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(рассматривает апелляции обучающихся о нарушении Порядка ГИА и (или) о несогласии с выставленными баллами).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776447" y="4659010"/>
            <a:ext cx="3200400" cy="2073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936385" y="4940912"/>
            <a:ext cx="2737933" cy="1842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0361860" y="0"/>
            <a:ext cx="1785317" cy="1247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4823" y="0"/>
            <a:ext cx="2501153" cy="11769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5779750" y="4659010"/>
            <a:ext cx="2737934" cy="2127277"/>
          </a:xfrm>
          <a:prstGeom prst="rect">
            <a:avLst/>
          </a:prstGeom>
          <a:solidFill>
            <a:srgbClr val="47599B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8365" y="64049"/>
            <a:ext cx="7109010" cy="10095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Полезные ссылки 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для подготовки к ГИА-9</a:t>
            </a:r>
          </a:p>
        </p:txBody>
      </p:sp>
      <p:pic>
        <p:nvPicPr>
          <p:cNvPr id="7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" y="0"/>
            <a:ext cx="2070847" cy="7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Объект 19"/>
          <p:cNvPicPr>
            <a:picLocks noChangeAspect="1" noGrp="1"/>
          </p:cNvPicPr>
          <p:nvPr>
            <p:ph sz="half" idx="2"/>
          </p:nvPr>
        </p:nvPicPr>
        <p:blipFill>
          <a:blip r:embed="rId4"/>
          <a:stretch/>
        </p:blipFill>
        <p:spPr>
          <a:xfrm>
            <a:off x="6536181" y="1825625"/>
            <a:ext cx="5590640" cy="4968325"/>
          </a:xfr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619129" y="0"/>
            <a:ext cx="2519084" cy="1825625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134471" y="1133169"/>
            <a:ext cx="5867400" cy="5122304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Рособрнадзора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https://obrnadzor.gov.ru/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 «ГИА-9»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3079" y="2490486"/>
            <a:ext cx="540717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сайт ФИПИ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https://fipi.ru/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разделы: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Демоверсии, спецификации,</a:t>
            </a:r>
            <a:b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2400" i="0" dirty="0">
                <a:solidFill>
                  <a:srgbClr val="000000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кодификаторы ОГЭ»</a:t>
            </a:r>
          </a:p>
          <a:p>
            <a:r>
              <a:rPr lang="ru-RU" sz="2400" dirty="0">
                <a:latin typeface="Times New Roman" pitchFamily="18" charset="0" panose="02020603050405020304"/>
                <a:cs typeface="Times New Roman" pitchFamily="18" charset="0"/>
              </a:rPr>
              <a:t>- «Открытый банк заданий ОГЭ»</a:t>
            </a:r>
          </a:p>
          <a:p>
            <a:r>
              <a:rPr lang="ru-RU" sz="2400" dirty="0">
                <a:latin typeface="Times New Roman" pitchFamily="18" charset="0" panose="02020603050405020304"/>
                <a:cs typeface="Times New Roman" pitchFamily="18" charset="0"/>
              </a:rPr>
              <a:t>- «Навигатор самостоятельной подготовки к ОГЭ»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сайт Самарского управления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https://sumoin.ru/</a:t>
            </a:r>
            <a:endParaRPr lang="ru-RU" sz="24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 panose="02020603050405020304"/>
                <a:cs typeface="Times New Roman" pitchFamily="18" charset="0"/>
              </a:rPr>
              <a:t>раздел «Аттестация. 9 классы»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4710649" y="2722553"/>
            <a:ext cx="1788085" cy="1788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4710650" y="4936020"/>
            <a:ext cx="1788085" cy="17880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2887465" y="1053074"/>
            <a:ext cx="1142857" cy="8619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2518943" y="2490486"/>
            <a:ext cx="1098455" cy="109845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2602157" y="5720515"/>
            <a:ext cx="2030482" cy="518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4067768" y="1053074"/>
            <a:ext cx="1642483" cy="1642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8365" y="64049"/>
            <a:ext cx="7109010" cy="86190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Полезные ссылки 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для подготовки к ГИА-11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134471" y="1133169"/>
            <a:ext cx="5867400" cy="5122304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Рособрнадзора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https://obrnadzor.gov.ru/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 «ГИА-11»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1628" y="2387091"/>
            <a:ext cx="540717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сайт ФИПИ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https://fipi.ru/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разделы: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Демоверсии, спецификации,</a:t>
            </a:r>
            <a:b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2400" i="0" dirty="0">
                <a:solidFill>
                  <a:srgbClr val="000000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кодификаторы ЕГЭ»</a:t>
            </a:r>
          </a:p>
          <a:p>
            <a:r>
              <a:rPr lang="ru-RU" sz="2400" dirty="0">
                <a:latin typeface="Times New Roman" pitchFamily="18" charset="0" panose="02020603050405020304"/>
                <a:cs typeface="Times New Roman" pitchFamily="18" charset="0"/>
              </a:rPr>
              <a:t>- «Открытый банк заданий ЕГЭ»</a:t>
            </a:r>
          </a:p>
          <a:p>
            <a:r>
              <a:rPr lang="ru-RU" sz="2400" dirty="0">
                <a:latin typeface="Times New Roman" pitchFamily="18" charset="0" panose="02020603050405020304"/>
                <a:cs typeface="Times New Roman" pitchFamily="18" charset="0"/>
              </a:rPr>
              <a:t>- «Навигатор самостоятельной подготовки к ЕГЭ»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сайт Самарского управления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https://sumoin.ru/</a:t>
            </a:r>
            <a:endParaRPr lang="ru-RU" sz="2400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 panose="02020603050405020304"/>
                <a:cs typeface="Times New Roman" pitchFamily="18" charset="0"/>
              </a:rPr>
              <a:t>раздел «Аттестация. 11 классы»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887465" y="1053074"/>
            <a:ext cx="1142857" cy="8619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518943" y="2490486"/>
            <a:ext cx="1098455" cy="109845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602157" y="5720515"/>
            <a:ext cx="2030482" cy="518240"/>
          </a:xfrm>
          <a:prstGeom prst="rect">
            <a:avLst/>
          </a:prstGeom>
        </p:spPr>
      </p:pic>
      <p:pic>
        <p:nvPicPr>
          <p:cNvPr id="18" name="Объект 17"/>
          <p:cNvPicPr>
            <a:picLocks noChangeAspect="1" noGrp="1"/>
          </p:cNvPicPr>
          <p:nvPr>
            <p:ph sz="half" idx="2"/>
          </p:nvPr>
        </p:nvPicPr>
        <p:blipFill>
          <a:blip r:embed="rId6"/>
          <a:stretch/>
        </p:blipFill>
        <p:spPr>
          <a:xfrm>
            <a:off x="6732051" y="1914978"/>
            <a:ext cx="5325478" cy="4942661"/>
          </a:xfrm>
        </p:spPr>
      </p:pic>
      <p:pic>
        <p:nvPicPr>
          <p:cNvPr id="21" name="Picture 2" descr="C:\Documents and Settings\user\Рабочий стол\gia_2021_11.png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1" y="0"/>
            <a:ext cx="2260938" cy="825282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4059794" y="990784"/>
            <a:ext cx="1951901" cy="19519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4749939" y="4906099"/>
            <a:ext cx="1951901" cy="19519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4753256" y="2889368"/>
            <a:ext cx="1951901" cy="1951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9680120" y="8333"/>
            <a:ext cx="2511879" cy="1835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897811" y="29265"/>
            <a:ext cx="8312989" cy="876510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Нормативные документы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21019" y="1052027"/>
            <a:ext cx="11749961" cy="5437858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Порядок ГИА-9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(утвержден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России и Рособрнадзора 04.04.2023 № 232/551).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Порядок ГИА-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11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(утвержден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России и Рособрнадзора 04.04.2023 № 233/552).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Порядок заполнения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, учета и выдачи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аттестатов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…(утвержден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России 05.10.2020 № 546).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Расписание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, продолжительность проведения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ОГЭ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, требования к использованию средств обучения и воспитания при его проведении в 2024 году (утверждены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России и Рособрнадзора от 18.12.2023 № 954/2117).</a:t>
            </a:r>
          </a:p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Расписание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, продолжительность проведения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ЕГЭ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, требования к использованию средств обучения и воспитания при его проведении в 2024 году (утверждены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России и Рособрнадзора от 18.12.2023 № 953/2116).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Расписание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, продолжительность проведения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/>
              </a:rPr>
              <a:t>ГВЭ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, требования к использованию средств обучения и воспитания при его проведении в 2024 году (утверждены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/>
              </a:rPr>
              <a:t> России и Рособрнадзора от 18.12.2023 № 955/2118).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/>
            </a:endParaRPr>
          </a:p>
          <a:p>
            <a:pPr algn="just"/>
            <a:endParaRPr lang="ru-RU" altLang="ru-RU" sz="2400" i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endParaRPr lang="ru-RU" alt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016343" y="0"/>
            <a:ext cx="1079689" cy="8962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" y="0"/>
            <a:ext cx="1981200" cy="792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0" y="44824"/>
            <a:ext cx="5351275" cy="6813176"/>
          </a:xfrm>
        </p:spPr>
      </p:pic>
      <p:graphicFrame>
        <p:nvGraphicFramePr>
          <p:cNvPr id="5" name="Объект 3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5409875" y="2107475"/>
          <a:ext cx="6688324" cy="3986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90012" y="44825"/>
            <a:ext cx="5207726" cy="25851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Формы ГИА-9 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 2024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9549252" y="0"/>
            <a:ext cx="2642748" cy="18352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08687" y="427498"/>
            <a:ext cx="5522450" cy="8549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Формы ГИА-11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 2024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3"/>
          <p:cNvGraphicFramePr>
            <a:graphicFrameLocks xmlns:a="http://schemas.openxmlformats.org/drawingml/2006/main" noGrp="1"/>
          </p:cNvGraphicFramePr>
          <p:nvPr>
            <p:ph sz="half" idx="2"/>
          </p:nvPr>
        </p:nvGraphicFramePr>
        <p:xfrm>
          <a:off x="6096000" y="1743270"/>
          <a:ext cx="6096000" cy="483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pic>
        <p:nvPicPr>
          <p:cNvPr id="14" name="Picture 2" descr="C:\Documents and Settings\user\Рабочий стол\gia_2021_11.png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0" y="0"/>
            <a:ext cx="2342345" cy="854997"/>
          </a:xfrm>
          <a:prstGeom prst="rect">
            <a:avLst/>
          </a:prstGeom>
          <a:noFill/>
        </p:spPr>
      </p:pic>
      <p:pic>
        <p:nvPicPr>
          <p:cNvPr id="19" name="Объект 5"/>
          <p:cNvPicPr>
            <a:picLocks noChangeAspect="1" noGrp="1"/>
          </p:cNvPicPr>
          <p:nvPr>
            <p:ph sz="half" idx="1"/>
          </p:nvPr>
        </p:nvPicPr>
        <p:blipFill>
          <a:blip r:embed="rId8"/>
          <a:stretch/>
        </p:blipFill>
        <p:spPr>
          <a:xfrm>
            <a:off x="84426" y="854997"/>
            <a:ext cx="6150623" cy="5725096"/>
          </a:xfr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9934461" y="0"/>
            <a:ext cx="2257539" cy="15050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41293" y="111825"/>
            <a:ext cx="6557417" cy="128218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Сроки ГИА-9 и ИС-9 в 2024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39984" y="842497"/>
          <a:ext cx="6997311" cy="573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pic>
        <p:nvPicPr>
          <p:cNvPr id="4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0" y="0"/>
            <a:ext cx="1792941" cy="5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Объект 16"/>
          <p:cNvPicPr>
            <a:picLocks noChangeAspect="1" noGrp="1"/>
          </p:cNvPicPr>
          <p:nvPr>
            <p:ph sz="half" idx="2"/>
          </p:nvPr>
        </p:nvPicPr>
        <p:blipFill>
          <a:blip r:embed="rId9"/>
          <a:stretch/>
        </p:blipFill>
        <p:spPr>
          <a:xfrm>
            <a:off x="7189695" y="2411853"/>
            <a:ext cx="5002306" cy="4334321"/>
          </a:xfrm>
          <a:ln>
            <a:solidFill>
              <a:schemeClr val="accent1"/>
            </a:solidFill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10"/>
          <a:srcRect b="71496"/>
          <a:stretch/>
        </p:blipFill>
        <p:spPr>
          <a:xfrm>
            <a:off x="7189694" y="0"/>
            <a:ext cx="4962322" cy="23388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1365" y="111824"/>
            <a:ext cx="7252447" cy="160939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Сроки ГИА-11 и ИС(И) в 2024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224118" y="934452"/>
          <a:ext cx="6626302" cy="555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pic>
        <p:nvPicPr>
          <p:cNvPr id="7" name="Picture 2" descr="C:\Documents and Settings\user\Рабочий стол\gia_2021_11.png"/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1" y="1"/>
            <a:ext cx="1776548" cy="64847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6126" t="23539" r="4905" b="24403"/>
          <a:stretch/>
        </p:blipFill>
        <p:spPr>
          <a:xfrm>
            <a:off x="6811779" y="93894"/>
            <a:ext cx="5302938" cy="221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Содержимое 4"/>
          <p:cNvSpPr>
            <a:spLocks noGrp="1"/>
          </p:cNvSpPr>
          <p:nvPr>
            <p:ph sz="half" idx="2"/>
          </p:nvPr>
        </p:nvSpPr>
        <p:spPr>
          <a:xfrm>
            <a:off x="6850420" y="2424716"/>
            <a:ext cx="5225655" cy="429428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altLang="ru-RU" u="sng" dirty="0">
                <a:latin typeface="Times New Roman" pitchFamily="18" charset="0"/>
                <a:cs typeface="Times New Roman" pitchFamily="18" charset="0"/>
              </a:rPr>
              <a:t>Заявление на участие в ГИА-11</a:t>
            </a:r>
          </a:p>
          <a:p>
            <a:pPr marL="7938" algn="just"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февраля 2024 года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marL="7938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Прописывается перечень предметов, форма, сроки экзаменов, а также указываются материально-технические условия проведения экзаменов, учитывающие индивидуальные особенности (в случае необходимости).</a:t>
            </a: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7938" algn="just">
              <a:buNone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7101432" y="5402899"/>
            <a:ext cx="1845345" cy="12904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9700679" y="5172442"/>
            <a:ext cx="2375396" cy="15209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088" y="68013"/>
            <a:ext cx="7454265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447314" y="1983345"/>
            <a:ext cx="3744686" cy="4813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/>
          <p:nvPr/>
        </p:nvSpPr>
        <p:spPr>
          <a:xfrm>
            <a:off x="5316003" y="283733"/>
            <a:ext cx="4457997" cy="1665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ЗАПРЕТЫ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НА ЭКЗАМЕНАХ!</a:t>
            </a:r>
          </a:p>
        </p:txBody>
      </p:sp>
      <p:sp>
        <p:nvSpPr>
          <p:cNvPr id="11" name="Заголовок 1"/>
          <p:cNvSpPr txBox="1"/>
          <p:nvPr/>
        </p:nvSpPr>
        <p:spPr>
          <a:xfrm>
            <a:off x="152352" y="2370230"/>
            <a:ext cx="3099995" cy="2628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89647" y="26412"/>
            <a:ext cx="5458681" cy="247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Ссылки на видеозаписи нарушений 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на экзаменах, размещенные в открытых источниках:</a:t>
            </a:r>
          </a:p>
          <a:p>
            <a:pPr algn="l"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itchFamily="34" charset="0" panose="020B0604020202020204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  <a:hlinkClick r:id="rId3"/>
              </a:rPr>
              <a:t>https://www.youtube.com/watch?v=gMvlWMFSkRM</a:t>
            </a:r>
            <a:endParaRPr lang="ru-RU" sz="1800" b="0" i="0" dirty="0">
              <a:solidFill>
                <a:srgbClr val="00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  <a:hlinkClick r:id="rId4"/>
              </a:rPr>
              <a:t>https://www.youtube.com/watch?v=2Nshmnm09FU</a:t>
            </a:r>
            <a:endParaRPr lang="ru-RU" sz="1800" b="0" i="0" dirty="0">
              <a:solidFill>
                <a:srgbClr val="00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  <a:hlinkClick r:id="rId5"/>
              </a:rPr>
              <a:t>https://www.youtube.com/watch?v=B170yrTlPH0</a:t>
            </a:r>
            <a:endParaRPr lang="en-US" sz="1800" b="0" i="0" dirty="0">
              <a:solidFill>
                <a:srgbClr val="00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rial" pitchFamily="34" charset="0" panose="020B0604020202020204"/>
              </a:rPr>
              <a:t> 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20072" t="10666" r="23429" b="16063"/>
          <a:stretch/>
        </p:blipFill>
        <p:spPr>
          <a:xfrm>
            <a:off x="152352" y="1911446"/>
            <a:ext cx="4380042" cy="28387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32566" t="12698" r="34857" b="6460"/>
          <a:stretch/>
        </p:blipFill>
        <p:spPr>
          <a:xfrm>
            <a:off x="4750657" y="1983345"/>
            <a:ext cx="3624563" cy="48208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20857" t="11429" r="23429" b="16699"/>
          <a:stretch/>
        </p:blipFill>
        <p:spPr>
          <a:xfrm>
            <a:off x="152352" y="4384681"/>
            <a:ext cx="4380042" cy="2394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/>
          <a:srcRect l="34429" t="26794" r="37398" b="17841"/>
          <a:stretch/>
        </p:blipFill>
        <p:spPr>
          <a:xfrm>
            <a:off x="9824222" y="-10648"/>
            <a:ext cx="2215426" cy="1959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565" y="36333"/>
            <a:ext cx="6858048" cy="1426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Продолжительность экзаменов ГИА-9 и разрешенные материалы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6006"/>
          <a:stretch/>
        </p:blipFill>
        <p:spPr>
          <a:xfrm>
            <a:off x="143387" y="36333"/>
            <a:ext cx="4939601" cy="6785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90116" y="172087"/>
            <a:ext cx="301214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Начало экзаменов в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10.00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 местному времени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2058" b="56590"/>
          <a:stretch/>
        </p:blipFill>
        <p:spPr>
          <a:xfrm>
            <a:off x="5190565" y="1622137"/>
            <a:ext cx="6936924" cy="519952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491" y="68013"/>
            <a:ext cx="11059886" cy="5931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Продолжительность экзаменов ГИА-11 и разрешенные материалы   </a:t>
            </a:r>
          </a:p>
        </p:txBody>
      </p:sp>
      <p:graphicFrame>
        <p:nvGraphicFramePr>
          <p:cNvPr id="16" name="Таблица 5"/>
          <p:cNvGraphicFramePr>
            <a:graphicFrameLocks xmlns:a="http://schemas.openxmlformats.org/drawingml/2006/main"/>
          </p:cNvGraphicFramePr>
          <p:nvPr/>
        </p:nvGraphicFramePr>
        <p:xfrm>
          <a:off x="44483" y="1032755"/>
          <a:ext cx="6233886" cy="56815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3339"/>
                <a:gridCol w="3980547"/>
              </a:tblGrid>
              <a:tr h="6650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Продолжительность экзаменов ЕГЭ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Учебный 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01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3 часа 55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математика (профильный уровень), физика, литература, информатика, биология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01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3 часа 30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русский язык, химия, обществознание, история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26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3 часа 10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английский, французский, немецкий, испанский языки (письменная 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22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3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математика (базовый уровень), география, китайский язык (письменная 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5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17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английский, французский, немецкий, испанский языки (устная 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45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14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китайский язык (устная 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" descr="C:\Documents and Settings\user\Рабочий стол\gia_2021_11.pn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" y="-1"/>
            <a:ext cx="1210489" cy="50822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8044" y="613088"/>
            <a:ext cx="603504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Начало экзаменов в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10.00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по местному времени </a:t>
            </a:r>
            <a:endParaRPr lang="ru-RU" sz="2000" dirty="0"/>
          </a:p>
        </p:txBody>
      </p:sp>
      <p:graphicFrame>
        <p:nvGraphicFramePr>
          <p:cNvPr id="10" name="Таблица 5"/>
          <p:cNvGraphicFramePr>
            <a:graphicFrameLocks xmlns:a="http://schemas.openxmlformats.org/drawingml/2006/main"/>
          </p:cNvGraphicFramePr>
          <p:nvPr/>
        </p:nvGraphicFramePr>
        <p:xfrm>
          <a:off x="6374674" y="661180"/>
          <a:ext cx="5789320" cy="61288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3416"/>
                <a:gridCol w="3765904"/>
              </a:tblGrid>
              <a:tr h="6220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Экзамен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Разрешенные материалы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44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биология, география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 непрограммируемый калькулятор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441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иностранный языки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технические средства, обеспечивающие воспроизведение аудиозаписи; компьютерная техника, без доступа в Интернет, </a:t>
                      </a:r>
                      <a:r>
                        <a:rPr lang="ru-RU" sz="1600" b="0" i="1" dirty="0" err="1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аудиогарнитура</a:t>
                      </a:r>
                      <a:endParaRPr lang="ru-RU" sz="1600" b="0" i="1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1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информатика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компьютерная техника, без доступа в Интернет с установленным программным обеспечением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98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литература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орфографический словарь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53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математика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линейка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1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физика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линейка, непрограммируемый калькулятор</a:t>
                      </a:r>
                    </a:p>
                    <a:p>
                      <a:endParaRPr lang="ru-RU" sz="1600" b="0" i="1" dirty="0">
                        <a:latin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300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химия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itchFamily="18" charset="0" panose="02020603050405020304"/>
                          <a:cs typeface="Times New Roman" pitchFamily="18" charset="0" panose="02020603050405020304"/>
                        </a:rPr>
                        <a:t>непрограммируемый калькулятор, периодическая система химических элементов Д.И. Менделеева; таблица растворимости солей, кислот и оснований в воде; электрохимический ряд напряжений металлов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1_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21724</TotalTime>
  <Pages>0</Pages>
  <Words>994</Words>
  <Characters>0</Characters>
  <CharactersWithSpaces>0</CharactersWithSpaces>
  <Application>Р7-Офис/7.2.1.14</Application>
  <DocSecurity>0</DocSecurity>
  <PresentationFormat>Широкоэкранный</PresentationFormat>
  <Lines>0</Lines>
  <Paragraphs>147</Paragraphs>
  <Slides>12</Slides>
  <Notes>6</Notes>
  <HiddenSlides>0</HiddenSlides>
  <MMClips>0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Мороз Артём Валерьевич</dc:creator>
  <cp:keywords/>
  <dc:description/>
  <dc:identifier/>
  <dc:language/>
  <cp:lastModifiedBy>Admin</cp:lastModifiedBy>
  <cp:revision>540</cp:revision>
  <cp:lastPrinted>2024-02-07T07:08:07Z</cp:lastPrinted>
  <dcterms:created xsi:type="dcterms:W3CDTF">2020-05-25T14:38:27Z</dcterms:created>
  <dcterms:modified xsi:type="dcterms:W3CDTF">2024-02-07T12:04:11Z</dcterms:modified>
  <cp:category/>
  <cp:contentStatus/>
  <cp:version/>
</cp:coreProperties>
</file>